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900" r:id="rId1"/>
  </p:sldMasterIdLst>
  <p:notesMasterIdLst>
    <p:notesMasterId r:id="rId38"/>
  </p:notesMasterIdLst>
  <p:handoutMasterIdLst>
    <p:handoutMasterId r:id="rId39"/>
  </p:handoutMasterIdLst>
  <p:sldIdLst>
    <p:sldId id="256" r:id="rId2"/>
    <p:sldId id="291" r:id="rId3"/>
    <p:sldId id="290" r:id="rId4"/>
    <p:sldId id="292" r:id="rId5"/>
    <p:sldId id="287" r:id="rId6"/>
    <p:sldId id="286" r:id="rId7"/>
    <p:sldId id="276" r:id="rId8"/>
    <p:sldId id="277" r:id="rId9"/>
    <p:sldId id="293" r:id="rId10"/>
    <p:sldId id="295" r:id="rId11"/>
    <p:sldId id="294" r:id="rId12"/>
    <p:sldId id="275" r:id="rId13"/>
    <p:sldId id="274" r:id="rId14"/>
    <p:sldId id="296" r:id="rId15"/>
    <p:sldId id="288" r:id="rId16"/>
    <p:sldId id="297" r:id="rId17"/>
    <p:sldId id="298" r:id="rId18"/>
    <p:sldId id="271" r:id="rId19"/>
    <p:sldId id="300" r:id="rId20"/>
    <p:sldId id="260" r:id="rId21"/>
    <p:sldId id="267" r:id="rId22"/>
    <p:sldId id="299" r:id="rId23"/>
    <p:sldId id="259" r:id="rId24"/>
    <p:sldId id="261" r:id="rId25"/>
    <p:sldId id="257" r:id="rId26"/>
    <p:sldId id="266" r:id="rId27"/>
    <p:sldId id="262" r:id="rId28"/>
    <p:sldId id="263" r:id="rId29"/>
    <p:sldId id="258" r:id="rId30"/>
    <p:sldId id="282" r:id="rId31"/>
    <p:sldId id="268" r:id="rId32"/>
    <p:sldId id="270" r:id="rId33"/>
    <p:sldId id="301" r:id="rId34"/>
    <p:sldId id="303" r:id="rId35"/>
    <p:sldId id="302" r:id="rId36"/>
    <p:sldId id="265" r:id="rId37"/>
  </p:sldIdLst>
  <p:sldSz cx="9144000" cy="6858000" type="screen4x3"/>
  <p:notesSz cx="6884988" cy="10018713"/>
  <p:embeddedFontLst>
    <p:embeddedFont>
      <p:font typeface="Calibri" panose="020F0502020204030204" pitchFamily="34" charset="0"/>
      <p:regular r:id="rId40"/>
      <p:bold r:id="rId41"/>
      <p:italic r:id="rId42"/>
      <p:boldItalic r:id="rId43"/>
    </p:embeddedFont>
    <p:embeddedFont>
      <p:font typeface="Wingdings 3" panose="05040102010807070707" pitchFamily="18" charset="2"/>
      <p:regular r:id="rId44"/>
    </p:embeddedFont>
  </p:embeddedFontLst>
  <p:defaultTextStyle>
    <a:defPPr>
      <a:defRPr lang="ja-JP"/>
    </a:defPPr>
    <a:lvl1pPr algn="l" rtl="0" fontAlgn="base">
      <a:spcBef>
        <a:spcPct val="0"/>
      </a:spcBef>
      <a:spcAft>
        <a:spcPct val="0"/>
      </a:spcAft>
      <a:defRPr kumimoji="1" kern="1200">
        <a:solidFill>
          <a:schemeClr val="tx1"/>
        </a:solidFill>
        <a:latin typeface="Calibri" pitchFamily="34" charset="0"/>
        <a:ea typeface="ＭＳ Ｐゴシック" pitchFamily="50" charset="-128"/>
        <a:cs typeface="+mn-cs"/>
      </a:defRPr>
    </a:lvl1pPr>
    <a:lvl2pPr marL="457200" algn="l" rtl="0" fontAlgn="base">
      <a:spcBef>
        <a:spcPct val="0"/>
      </a:spcBef>
      <a:spcAft>
        <a:spcPct val="0"/>
      </a:spcAft>
      <a:defRPr kumimoji="1" kern="1200">
        <a:solidFill>
          <a:schemeClr val="tx1"/>
        </a:solidFill>
        <a:latin typeface="Calibri"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Calibri"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Calibri"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Calibri"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Calibri"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Calibri"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Calibri"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Calibri" pitchFamily="34" charset="0"/>
        <a:ea typeface="ＭＳ Ｐゴシック" pitchFamily="50"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69"/>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188" autoAdjust="0"/>
    <p:restoredTop sz="76303" autoAdjust="0"/>
  </p:normalViewPr>
  <p:slideViewPr>
    <p:cSldViewPr>
      <p:cViewPr varScale="1">
        <p:scale>
          <a:sx n="55" d="100"/>
          <a:sy n="55" d="100"/>
        </p:scale>
        <p:origin x="-1308" y="-84"/>
      </p:cViewPr>
      <p:guideLst>
        <p:guide orient="horz" pos="2160"/>
        <p:guide pos="2880"/>
      </p:guideLst>
    </p:cSldViewPr>
  </p:slideViewPr>
  <p:outlineViewPr>
    <p:cViewPr>
      <p:scale>
        <a:sx n="33" d="100"/>
        <a:sy n="33" d="100"/>
      </p:scale>
      <p:origin x="0" y="9264"/>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56" d="100"/>
          <a:sy n="56" d="100"/>
        </p:scale>
        <p:origin x="-2616" y="-102"/>
      </p:cViewPr>
      <p:guideLst>
        <p:guide orient="horz" pos="3156"/>
        <p:guide pos="2169"/>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3.fntdata"/><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1.fntdata"/><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4.fntdata"/><Relationship Id="rId48"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24B0D3D-B758-40EE-942D-9ADACB8B0029}" type="doc">
      <dgm:prSet loTypeId="urn:microsoft.com/office/officeart/2005/8/layout/cycle7" loCatId="cycle" qsTypeId="urn:microsoft.com/office/officeart/2005/8/quickstyle/simple1" qsCatId="simple" csTypeId="urn:microsoft.com/office/officeart/2005/8/colors/accent1_2" csCatId="accent1" phldr="1"/>
      <dgm:spPr/>
      <dgm:t>
        <a:bodyPr/>
        <a:lstStyle/>
        <a:p>
          <a:endParaRPr kumimoji="1" lang="ja-JP" altLang="en-US"/>
        </a:p>
      </dgm:t>
    </dgm:pt>
    <dgm:pt modelId="{C247FFAA-9EA6-4B68-971A-9EADE6E70490}">
      <dgm:prSet phldrT="[テキスト]"/>
      <dgm:spPr>
        <a:ln w="38100">
          <a:solidFill>
            <a:schemeClr val="tx1"/>
          </a:solidFill>
        </a:ln>
        <a:effectLst>
          <a:outerShdw blurRad="50800" dist="38100" algn="l" rotWithShape="0">
            <a:prstClr val="black">
              <a:alpha val="40000"/>
            </a:prstClr>
          </a:outerShdw>
        </a:effectLst>
      </dgm:spPr>
      <dgm:t>
        <a:bodyPr/>
        <a:lstStyle/>
        <a:p>
          <a:r>
            <a:rPr kumimoji="1" lang="ja-JP" altLang="en-US" dirty="0" smtClean="0">
              <a:effectLst>
                <a:outerShdw blurRad="38100" dist="38100" dir="2700000" algn="tl">
                  <a:srgbClr val="000000">
                    <a:alpha val="43137"/>
                  </a:srgbClr>
                </a:outerShdw>
              </a:effectLst>
            </a:rPr>
            <a:t>学校</a:t>
          </a:r>
          <a:endParaRPr kumimoji="1" lang="ja-JP" altLang="en-US" dirty="0">
            <a:effectLst>
              <a:outerShdw blurRad="38100" dist="38100" dir="2700000" algn="tl">
                <a:srgbClr val="000000">
                  <a:alpha val="43137"/>
                </a:srgbClr>
              </a:outerShdw>
            </a:effectLst>
          </a:endParaRPr>
        </a:p>
      </dgm:t>
    </dgm:pt>
    <dgm:pt modelId="{7C73954B-79AF-4AA3-89C5-D19823F8FB59}" type="parTrans" cxnId="{5A70F59F-E20C-48F0-9FBC-980CD756A73C}">
      <dgm:prSet/>
      <dgm:spPr/>
      <dgm:t>
        <a:bodyPr/>
        <a:lstStyle/>
        <a:p>
          <a:endParaRPr kumimoji="1" lang="ja-JP" altLang="en-US"/>
        </a:p>
      </dgm:t>
    </dgm:pt>
    <dgm:pt modelId="{41F6A3A5-B7AA-4790-8CE3-9012BF1D29D3}" type="sibTrans" cxnId="{5A70F59F-E20C-48F0-9FBC-980CD756A73C}">
      <dgm:prSet/>
      <dgm:spPr>
        <a:solidFill>
          <a:srgbClr val="FFFF69"/>
        </a:solidFill>
        <a:ln w="38100">
          <a:solidFill>
            <a:schemeClr val="accent1">
              <a:lumMod val="50000"/>
            </a:schemeClr>
          </a:solidFill>
        </a:ln>
      </dgm:spPr>
      <dgm:t>
        <a:bodyPr/>
        <a:lstStyle/>
        <a:p>
          <a:endParaRPr kumimoji="1" lang="ja-JP" altLang="en-US"/>
        </a:p>
      </dgm:t>
    </dgm:pt>
    <dgm:pt modelId="{E1DCE3A3-4380-47C2-B9F3-8328631C98A5}">
      <dgm:prSet phldrT="[テキスト]"/>
      <dgm:spPr>
        <a:ln w="38100">
          <a:solidFill>
            <a:schemeClr val="tx1"/>
          </a:solidFill>
        </a:ln>
        <a:effectLst>
          <a:outerShdw blurRad="50800" dist="38100" dir="2700000" algn="tl" rotWithShape="0">
            <a:prstClr val="black">
              <a:alpha val="40000"/>
            </a:prstClr>
          </a:outerShdw>
        </a:effectLst>
      </dgm:spPr>
      <dgm:t>
        <a:bodyPr/>
        <a:lstStyle/>
        <a:p>
          <a:r>
            <a:rPr kumimoji="1" lang="en-US" altLang="ja-JP" dirty="0" smtClean="0">
              <a:effectLst>
                <a:outerShdw blurRad="38100" dist="38100" dir="2700000" algn="tl">
                  <a:srgbClr val="000000">
                    <a:alpha val="43137"/>
                  </a:srgbClr>
                </a:outerShdw>
              </a:effectLst>
            </a:rPr>
            <a:t>PTA</a:t>
          </a:r>
          <a:endParaRPr kumimoji="1" lang="ja-JP" altLang="en-US" dirty="0">
            <a:effectLst>
              <a:outerShdw blurRad="38100" dist="38100" dir="2700000" algn="tl">
                <a:srgbClr val="000000">
                  <a:alpha val="43137"/>
                </a:srgbClr>
              </a:outerShdw>
            </a:effectLst>
          </a:endParaRPr>
        </a:p>
      </dgm:t>
    </dgm:pt>
    <dgm:pt modelId="{E5D723ED-25A6-4978-9EED-4902361B1C56}" type="parTrans" cxnId="{2DC3AE31-E34C-4B6B-AD02-9B96652CCADD}">
      <dgm:prSet/>
      <dgm:spPr/>
      <dgm:t>
        <a:bodyPr/>
        <a:lstStyle/>
        <a:p>
          <a:endParaRPr kumimoji="1" lang="ja-JP" altLang="en-US"/>
        </a:p>
      </dgm:t>
    </dgm:pt>
    <dgm:pt modelId="{DC2CACD6-ED46-445B-B063-107D941FC979}" type="sibTrans" cxnId="{2DC3AE31-E34C-4B6B-AD02-9B96652CCADD}">
      <dgm:prSet/>
      <dgm:spPr>
        <a:solidFill>
          <a:srgbClr val="FFFF69"/>
        </a:solidFill>
        <a:ln w="38100">
          <a:solidFill>
            <a:schemeClr val="accent1">
              <a:lumMod val="50000"/>
            </a:schemeClr>
          </a:solidFill>
        </a:ln>
      </dgm:spPr>
      <dgm:t>
        <a:bodyPr/>
        <a:lstStyle/>
        <a:p>
          <a:endParaRPr kumimoji="1" lang="ja-JP" altLang="en-US"/>
        </a:p>
      </dgm:t>
    </dgm:pt>
    <dgm:pt modelId="{9DBB1366-D1E5-4A3A-BB87-0529D4AD564B}">
      <dgm:prSet phldrT="[テキスト]"/>
      <dgm:spPr>
        <a:ln w="38100">
          <a:solidFill>
            <a:schemeClr val="tx1"/>
          </a:solidFill>
        </a:ln>
        <a:effectLst>
          <a:outerShdw blurRad="50800" dist="38100" dir="5400000" algn="t" rotWithShape="0">
            <a:prstClr val="black">
              <a:alpha val="40000"/>
            </a:prstClr>
          </a:outerShdw>
        </a:effectLst>
      </dgm:spPr>
      <dgm:t>
        <a:bodyPr/>
        <a:lstStyle/>
        <a:p>
          <a:r>
            <a:rPr kumimoji="1" lang="ja-JP" altLang="en-US" dirty="0" smtClean="0">
              <a:effectLst>
                <a:outerShdw blurRad="38100" dist="38100" dir="2700000" algn="tl">
                  <a:srgbClr val="000000">
                    <a:alpha val="43137"/>
                  </a:srgbClr>
                </a:outerShdw>
              </a:effectLst>
            </a:rPr>
            <a:t>地域</a:t>
          </a:r>
          <a:endParaRPr kumimoji="1" lang="ja-JP" altLang="en-US" dirty="0">
            <a:effectLst>
              <a:outerShdw blurRad="38100" dist="38100" dir="2700000" algn="tl">
                <a:srgbClr val="000000">
                  <a:alpha val="43137"/>
                </a:srgbClr>
              </a:outerShdw>
            </a:effectLst>
          </a:endParaRPr>
        </a:p>
      </dgm:t>
    </dgm:pt>
    <dgm:pt modelId="{9A253D20-87F6-4996-8558-2EF2141B2FE5}" type="parTrans" cxnId="{9E6771DA-8D8C-41FC-8269-9674C1B4FC29}">
      <dgm:prSet/>
      <dgm:spPr/>
      <dgm:t>
        <a:bodyPr/>
        <a:lstStyle/>
        <a:p>
          <a:endParaRPr kumimoji="1" lang="ja-JP" altLang="en-US"/>
        </a:p>
      </dgm:t>
    </dgm:pt>
    <dgm:pt modelId="{B1995824-E651-4A7A-BC43-D922B35BF338}" type="sibTrans" cxnId="{9E6771DA-8D8C-41FC-8269-9674C1B4FC29}">
      <dgm:prSet/>
      <dgm:spPr>
        <a:solidFill>
          <a:srgbClr val="FFFF69"/>
        </a:solidFill>
        <a:ln w="38100">
          <a:solidFill>
            <a:schemeClr val="accent1">
              <a:lumMod val="50000"/>
            </a:schemeClr>
          </a:solidFill>
        </a:ln>
      </dgm:spPr>
      <dgm:t>
        <a:bodyPr/>
        <a:lstStyle/>
        <a:p>
          <a:endParaRPr kumimoji="1" lang="ja-JP" altLang="en-US"/>
        </a:p>
      </dgm:t>
    </dgm:pt>
    <dgm:pt modelId="{45AA6001-E7DA-4C0C-AEDC-A79D2469F48A}" type="pres">
      <dgm:prSet presAssocID="{124B0D3D-B758-40EE-942D-9ADACB8B0029}" presName="Name0" presStyleCnt="0">
        <dgm:presLayoutVars>
          <dgm:dir/>
          <dgm:resizeHandles val="exact"/>
        </dgm:presLayoutVars>
      </dgm:prSet>
      <dgm:spPr/>
      <dgm:t>
        <a:bodyPr/>
        <a:lstStyle/>
        <a:p>
          <a:endParaRPr kumimoji="1" lang="ja-JP" altLang="en-US"/>
        </a:p>
      </dgm:t>
    </dgm:pt>
    <dgm:pt modelId="{BF5A1618-6356-46A9-A814-6C1328E2ABF6}" type="pres">
      <dgm:prSet presAssocID="{C247FFAA-9EA6-4B68-971A-9EADE6E70490}" presName="node" presStyleLbl="node1" presStyleIdx="0" presStyleCnt="3">
        <dgm:presLayoutVars>
          <dgm:bulletEnabled val="1"/>
        </dgm:presLayoutVars>
      </dgm:prSet>
      <dgm:spPr/>
      <dgm:t>
        <a:bodyPr/>
        <a:lstStyle/>
        <a:p>
          <a:endParaRPr kumimoji="1" lang="ja-JP" altLang="en-US"/>
        </a:p>
      </dgm:t>
    </dgm:pt>
    <dgm:pt modelId="{6B46CC3E-8209-4254-B03B-277B41C5C0FB}" type="pres">
      <dgm:prSet presAssocID="{41F6A3A5-B7AA-4790-8CE3-9012BF1D29D3}" presName="sibTrans" presStyleLbl="sibTrans2D1" presStyleIdx="0" presStyleCnt="3" custLinFactNeighborX="48526"/>
      <dgm:spPr/>
      <dgm:t>
        <a:bodyPr/>
        <a:lstStyle/>
        <a:p>
          <a:endParaRPr kumimoji="1" lang="ja-JP" altLang="en-US"/>
        </a:p>
      </dgm:t>
    </dgm:pt>
    <dgm:pt modelId="{28582680-9FA9-4FC4-B5EE-896407C451A9}" type="pres">
      <dgm:prSet presAssocID="{41F6A3A5-B7AA-4790-8CE3-9012BF1D29D3}" presName="connectorText" presStyleLbl="sibTrans2D1" presStyleIdx="0" presStyleCnt="3"/>
      <dgm:spPr/>
      <dgm:t>
        <a:bodyPr/>
        <a:lstStyle/>
        <a:p>
          <a:endParaRPr kumimoji="1" lang="ja-JP" altLang="en-US"/>
        </a:p>
      </dgm:t>
    </dgm:pt>
    <dgm:pt modelId="{D945FD72-89AB-4B9C-9B56-74CF5D803272}" type="pres">
      <dgm:prSet presAssocID="{E1DCE3A3-4380-47C2-B9F3-8328631C98A5}" presName="node" presStyleLbl="node1" presStyleIdx="1" presStyleCnt="3">
        <dgm:presLayoutVars>
          <dgm:bulletEnabled val="1"/>
        </dgm:presLayoutVars>
      </dgm:prSet>
      <dgm:spPr/>
      <dgm:t>
        <a:bodyPr/>
        <a:lstStyle/>
        <a:p>
          <a:endParaRPr kumimoji="1" lang="ja-JP" altLang="en-US"/>
        </a:p>
      </dgm:t>
    </dgm:pt>
    <dgm:pt modelId="{BFCFEF54-B307-4E4F-8905-B51EA5C68C47}" type="pres">
      <dgm:prSet presAssocID="{DC2CACD6-ED46-445B-B063-107D941FC979}" presName="sibTrans" presStyleLbl="sibTrans2D1" presStyleIdx="1" presStyleCnt="3"/>
      <dgm:spPr/>
      <dgm:t>
        <a:bodyPr/>
        <a:lstStyle/>
        <a:p>
          <a:endParaRPr kumimoji="1" lang="ja-JP" altLang="en-US"/>
        </a:p>
      </dgm:t>
    </dgm:pt>
    <dgm:pt modelId="{0E617574-74AE-47C0-BE6C-C0386A08EC2E}" type="pres">
      <dgm:prSet presAssocID="{DC2CACD6-ED46-445B-B063-107D941FC979}" presName="connectorText" presStyleLbl="sibTrans2D1" presStyleIdx="1" presStyleCnt="3"/>
      <dgm:spPr/>
      <dgm:t>
        <a:bodyPr/>
        <a:lstStyle/>
        <a:p>
          <a:endParaRPr kumimoji="1" lang="ja-JP" altLang="en-US"/>
        </a:p>
      </dgm:t>
    </dgm:pt>
    <dgm:pt modelId="{9786BAA1-4FB9-45A1-8C9E-9718D2F10075}" type="pres">
      <dgm:prSet presAssocID="{9DBB1366-D1E5-4A3A-BB87-0529D4AD564B}" presName="node" presStyleLbl="node1" presStyleIdx="2" presStyleCnt="3">
        <dgm:presLayoutVars>
          <dgm:bulletEnabled val="1"/>
        </dgm:presLayoutVars>
      </dgm:prSet>
      <dgm:spPr/>
      <dgm:t>
        <a:bodyPr/>
        <a:lstStyle/>
        <a:p>
          <a:endParaRPr kumimoji="1" lang="ja-JP" altLang="en-US"/>
        </a:p>
      </dgm:t>
    </dgm:pt>
    <dgm:pt modelId="{330AB4BD-9D54-45EA-AB04-1887A249218E}" type="pres">
      <dgm:prSet presAssocID="{B1995824-E651-4A7A-BC43-D922B35BF338}" presName="sibTrans" presStyleLbl="sibTrans2D1" presStyleIdx="2" presStyleCnt="3" custLinFactNeighborX="-43676"/>
      <dgm:spPr/>
      <dgm:t>
        <a:bodyPr/>
        <a:lstStyle/>
        <a:p>
          <a:endParaRPr kumimoji="1" lang="ja-JP" altLang="en-US"/>
        </a:p>
      </dgm:t>
    </dgm:pt>
    <dgm:pt modelId="{0E737DA2-DB1C-4483-BF1C-C61FF599E4D9}" type="pres">
      <dgm:prSet presAssocID="{B1995824-E651-4A7A-BC43-D922B35BF338}" presName="connectorText" presStyleLbl="sibTrans2D1" presStyleIdx="2" presStyleCnt="3"/>
      <dgm:spPr/>
      <dgm:t>
        <a:bodyPr/>
        <a:lstStyle/>
        <a:p>
          <a:endParaRPr kumimoji="1" lang="ja-JP" altLang="en-US"/>
        </a:p>
      </dgm:t>
    </dgm:pt>
  </dgm:ptLst>
  <dgm:cxnLst>
    <dgm:cxn modelId="{09B58D3C-6A92-4D74-87C6-4CE2565EDA36}" type="presOf" srcId="{C247FFAA-9EA6-4B68-971A-9EADE6E70490}" destId="{BF5A1618-6356-46A9-A814-6C1328E2ABF6}" srcOrd="0" destOrd="0" presId="urn:microsoft.com/office/officeart/2005/8/layout/cycle7"/>
    <dgm:cxn modelId="{9E6771DA-8D8C-41FC-8269-9674C1B4FC29}" srcId="{124B0D3D-B758-40EE-942D-9ADACB8B0029}" destId="{9DBB1366-D1E5-4A3A-BB87-0529D4AD564B}" srcOrd="2" destOrd="0" parTransId="{9A253D20-87F6-4996-8558-2EF2141B2FE5}" sibTransId="{B1995824-E651-4A7A-BC43-D922B35BF338}"/>
    <dgm:cxn modelId="{64BF2065-4FFA-41B1-A940-D68A47EBD414}" type="presOf" srcId="{DC2CACD6-ED46-445B-B063-107D941FC979}" destId="{0E617574-74AE-47C0-BE6C-C0386A08EC2E}" srcOrd="1" destOrd="0" presId="urn:microsoft.com/office/officeart/2005/8/layout/cycle7"/>
    <dgm:cxn modelId="{F172BB56-734B-48DE-8529-D8132EA33805}" type="presOf" srcId="{41F6A3A5-B7AA-4790-8CE3-9012BF1D29D3}" destId="{28582680-9FA9-4FC4-B5EE-896407C451A9}" srcOrd="1" destOrd="0" presId="urn:microsoft.com/office/officeart/2005/8/layout/cycle7"/>
    <dgm:cxn modelId="{0C43EC2F-51BD-4921-B3A1-163592C11B7A}" type="presOf" srcId="{124B0D3D-B758-40EE-942D-9ADACB8B0029}" destId="{45AA6001-E7DA-4C0C-AEDC-A79D2469F48A}" srcOrd="0" destOrd="0" presId="urn:microsoft.com/office/officeart/2005/8/layout/cycle7"/>
    <dgm:cxn modelId="{E5777085-27E4-4013-B6CE-84FB9269BAA3}" type="presOf" srcId="{41F6A3A5-B7AA-4790-8CE3-9012BF1D29D3}" destId="{6B46CC3E-8209-4254-B03B-277B41C5C0FB}" srcOrd="0" destOrd="0" presId="urn:microsoft.com/office/officeart/2005/8/layout/cycle7"/>
    <dgm:cxn modelId="{0150F6C9-A8C4-4769-A0C0-EEC5E03BBC0B}" type="presOf" srcId="{DC2CACD6-ED46-445B-B063-107D941FC979}" destId="{BFCFEF54-B307-4E4F-8905-B51EA5C68C47}" srcOrd="0" destOrd="0" presId="urn:microsoft.com/office/officeart/2005/8/layout/cycle7"/>
    <dgm:cxn modelId="{B4026E7D-41BE-4AE6-A689-4F8F1293F157}" type="presOf" srcId="{E1DCE3A3-4380-47C2-B9F3-8328631C98A5}" destId="{D945FD72-89AB-4B9C-9B56-74CF5D803272}" srcOrd="0" destOrd="0" presId="urn:microsoft.com/office/officeart/2005/8/layout/cycle7"/>
    <dgm:cxn modelId="{B1CFD60C-5F93-4BF6-B33F-496F37EDD869}" type="presOf" srcId="{B1995824-E651-4A7A-BC43-D922B35BF338}" destId="{0E737DA2-DB1C-4483-BF1C-C61FF599E4D9}" srcOrd="1" destOrd="0" presId="urn:microsoft.com/office/officeart/2005/8/layout/cycle7"/>
    <dgm:cxn modelId="{92DF2A5D-A618-4C68-96A2-6EF0A0035286}" type="presOf" srcId="{B1995824-E651-4A7A-BC43-D922B35BF338}" destId="{330AB4BD-9D54-45EA-AB04-1887A249218E}" srcOrd="0" destOrd="0" presId="urn:microsoft.com/office/officeart/2005/8/layout/cycle7"/>
    <dgm:cxn modelId="{2DC3AE31-E34C-4B6B-AD02-9B96652CCADD}" srcId="{124B0D3D-B758-40EE-942D-9ADACB8B0029}" destId="{E1DCE3A3-4380-47C2-B9F3-8328631C98A5}" srcOrd="1" destOrd="0" parTransId="{E5D723ED-25A6-4978-9EED-4902361B1C56}" sibTransId="{DC2CACD6-ED46-445B-B063-107D941FC979}"/>
    <dgm:cxn modelId="{5A70F59F-E20C-48F0-9FBC-980CD756A73C}" srcId="{124B0D3D-B758-40EE-942D-9ADACB8B0029}" destId="{C247FFAA-9EA6-4B68-971A-9EADE6E70490}" srcOrd="0" destOrd="0" parTransId="{7C73954B-79AF-4AA3-89C5-D19823F8FB59}" sibTransId="{41F6A3A5-B7AA-4790-8CE3-9012BF1D29D3}"/>
    <dgm:cxn modelId="{4D0BCF27-9499-42F5-B561-B5427F048E19}" type="presOf" srcId="{9DBB1366-D1E5-4A3A-BB87-0529D4AD564B}" destId="{9786BAA1-4FB9-45A1-8C9E-9718D2F10075}" srcOrd="0" destOrd="0" presId="urn:microsoft.com/office/officeart/2005/8/layout/cycle7"/>
    <dgm:cxn modelId="{FC27394B-1108-4AD6-8A33-D13B858AE0B6}" type="presParOf" srcId="{45AA6001-E7DA-4C0C-AEDC-A79D2469F48A}" destId="{BF5A1618-6356-46A9-A814-6C1328E2ABF6}" srcOrd="0" destOrd="0" presId="urn:microsoft.com/office/officeart/2005/8/layout/cycle7"/>
    <dgm:cxn modelId="{29D6C2DE-6E5E-4868-A12B-7F233CC971E5}" type="presParOf" srcId="{45AA6001-E7DA-4C0C-AEDC-A79D2469F48A}" destId="{6B46CC3E-8209-4254-B03B-277B41C5C0FB}" srcOrd="1" destOrd="0" presId="urn:microsoft.com/office/officeart/2005/8/layout/cycle7"/>
    <dgm:cxn modelId="{D256F13E-390B-4243-8354-4F7D47F8DB43}" type="presParOf" srcId="{6B46CC3E-8209-4254-B03B-277B41C5C0FB}" destId="{28582680-9FA9-4FC4-B5EE-896407C451A9}" srcOrd="0" destOrd="0" presId="urn:microsoft.com/office/officeart/2005/8/layout/cycle7"/>
    <dgm:cxn modelId="{69EF6405-710D-48C3-B265-6AACBA0B1A0E}" type="presParOf" srcId="{45AA6001-E7DA-4C0C-AEDC-A79D2469F48A}" destId="{D945FD72-89AB-4B9C-9B56-74CF5D803272}" srcOrd="2" destOrd="0" presId="urn:microsoft.com/office/officeart/2005/8/layout/cycle7"/>
    <dgm:cxn modelId="{628BAC54-2E4C-432F-B994-2AC30735C729}" type="presParOf" srcId="{45AA6001-E7DA-4C0C-AEDC-A79D2469F48A}" destId="{BFCFEF54-B307-4E4F-8905-B51EA5C68C47}" srcOrd="3" destOrd="0" presId="urn:microsoft.com/office/officeart/2005/8/layout/cycle7"/>
    <dgm:cxn modelId="{61F95E41-6552-4C66-964D-1314E4617D8C}" type="presParOf" srcId="{BFCFEF54-B307-4E4F-8905-B51EA5C68C47}" destId="{0E617574-74AE-47C0-BE6C-C0386A08EC2E}" srcOrd="0" destOrd="0" presId="urn:microsoft.com/office/officeart/2005/8/layout/cycle7"/>
    <dgm:cxn modelId="{EF57B17A-0120-4805-90B2-F4CD2CDA763C}" type="presParOf" srcId="{45AA6001-E7DA-4C0C-AEDC-A79D2469F48A}" destId="{9786BAA1-4FB9-45A1-8C9E-9718D2F10075}" srcOrd="4" destOrd="0" presId="urn:microsoft.com/office/officeart/2005/8/layout/cycle7"/>
    <dgm:cxn modelId="{DCACCB7F-9EA8-464D-A69B-C4534BD24244}" type="presParOf" srcId="{45AA6001-E7DA-4C0C-AEDC-A79D2469F48A}" destId="{330AB4BD-9D54-45EA-AB04-1887A249218E}" srcOrd="5" destOrd="0" presId="urn:microsoft.com/office/officeart/2005/8/layout/cycle7"/>
    <dgm:cxn modelId="{C24D91C4-84D1-4FEE-8366-1606964C3370}" type="presParOf" srcId="{330AB4BD-9D54-45EA-AB04-1887A249218E}" destId="{0E737DA2-DB1C-4483-BF1C-C61FF599E4D9}" srcOrd="0" destOrd="0" presId="urn:microsoft.com/office/officeart/2005/8/layout/cycle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82913" cy="501650"/>
          </a:xfrm>
          <a:prstGeom prst="rect">
            <a:avLst/>
          </a:prstGeom>
        </p:spPr>
        <p:txBody>
          <a:bodyPr vert="horz" lIns="96577" tIns="48288" rIns="96577" bIns="48288" rtlCol="0"/>
          <a:lstStyle>
            <a:lvl1pPr algn="l">
              <a:defRPr sz="1200" smtClean="0"/>
            </a:lvl1pPr>
          </a:lstStyle>
          <a:p>
            <a:pPr>
              <a:defRPr/>
            </a:pPr>
            <a:endParaRPr lang="ja-JP" altLang="en-US"/>
          </a:p>
        </p:txBody>
      </p:sp>
      <p:sp>
        <p:nvSpPr>
          <p:cNvPr id="3" name="日付プレースホルダー 2"/>
          <p:cNvSpPr>
            <a:spLocks noGrp="1"/>
          </p:cNvSpPr>
          <p:nvPr>
            <p:ph type="dt" sz="quarter" idx="1"/>
          </p:nvPr>
        </p:nvSpPr>
        <p:spPr>
          <a:xfrm>
            <a:off x="3900488" y="0"/>
            <a:ext cx="2982912" cy="501650"/>
          </a:xfrm>
          <a:prstGeom prst="rect">
            <a:avLst/>
          </a:prstGeom>
        </p:spPr>
        <p:txBody>
          <a:bodyPr vert="horz" lIns="96577" tIns="48288" rIns="96577" bIns="48288" rtlCol="0"/>
          <a:lstStyle>
            <a:lvl1pPr algn="r">
              <a:defRPr sz="1200" smtClean="0"/>
            </a:lvl1pPr>
          </a:lstStyle>
          <a:p>
            <a:pPr>
              <a:defRPr/>
            </a:pPr>
            <a:r>
              <a:rPr lang="en-US" altLang="ja-JP"/>
              <a:t>2014/11/15</a:t>
            </a:r>
            <a:endParaRPr lang="ja-JP" altLang="en-US"/>
          </a:p>
        </p:txBody>
      </p:sp>
      <p:sp>
        <p:nvSpPr>
          <p:cNvPr id="4" name="フッター プレースホルダー 3"/>
          <p:cNvSpPr>
            <a:spLocks noGrp="1"/>
          </p:cNvSpPr>
          <p:nvPr>
            <p:ph type="ftr" sz="quarter" idx="2"/>
          </p:nvPr>
        </p:nvSpPr>
        <p:spPr>
          <a:xfrm>
            <a:off x="0" y="9515475"/>
            <a:ext cx="2982913" cy="501650"/>
          </a:xfrm>
          <a:prstGeom prst="rect">
            <a:avLst/>
          </a:prstGeom>
        </p:spPr>
        <p:txBody>
          <a:bodyPr vert="horz" lIns="96577" tIns="48288" rIns="96577" bIns="48288" rtlCol="0" anchor="b"/>
          <a:lstStyle>
            <a:lvl1pPr algn="l">
              <a:defRPr sz="1200" smtClean="0"/>
            </a:lvl1pPr>
          </a:lstStyle>
          <a:p>
            <a:pPr>
              <a:defRPr/>
            </a:pPr>
            <a:endParaRPr lang="ja-JP" altLang="en-US"/>
          </a:p>
        </p:txBody>
      </p:sp>
      <p:sp>
        <p:nvSpPr>
          <p:cNvPr id="5" name="スライド番号プレースホルダー 4"/>
          <p:cNvSpPr>
            <a:spLocks noGrp="1"/>
          </p:cNvSpPr>
          <p:nvPr>
            <p:ph type="sldNum" sz="quarter" idx="3"/>
          </p:nvPr>
        </p:nvSpPr>
        <p:spPr>
          <a:xfrm>
            <a:off x="3900488" y="9515475"/>
            <a:ext cx="2982912" cy="501650"/>
          </a:xfrm>
          <a:prstGeom prst="rect">
            <a:avLst/>
          </a:prstGeom>
        </p:spPr>
        <p:txBody>
          <a:bodyPr vert="horz" lIns="96577" tIns="48288" rIns="96577" bIns="48288" rtlCol="0" anchor="b"/>
          <a:lstStyle>
            <a:lvl1pPr algn="r">
              <a:defRPr sz="1200" smtClean="0"/>
            </a:lvl1pPr>
          </a:lstStyle>
          <a:p>
            <a:pPr>
              <a:defRPr/>
            </a:pPr>
            <a:fld id="{1222668D-6253-4039-B2A2-50E0023FE9D9}" type="slidenum">
              <a:rPr lang="ja-JP" altLang="en-US"/>
              <a:pPr>
                <a:defRPr/>
              </a:pPr>
              <a:t>‹#›</a:t>
            </a:fld>
            <a:endParaRPr lang="ja-JP" altLang="en-US"/>
          </a:p>
        </p:txBody>
      </p:sp>
    </p:spTree>
    <p:extLst>
      <p:ext uri="{BB962C8B-B14F-4D97-AF65-F5344CB8AC3E}">
        <p14:creationId xmlns:p14="http://schemas.microsoft.com/office/powerpoint/2010/main" val="1462035326"/>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82913" cy="501650"/>
          </a:xfrm>
          <a:prstGeom prst="rect">
            <a:avLst/>
          </a:prstGeom>
        </p:spPr>
        <p:txBody>
          <a:bodyPr vert="horz" lIns="96577" tIns="48288" rIns="96577" bIns="48288" rtlCol="0"/>
          <a:lstStyle>
            <a:lvl1pPr algn="l">
              <a:defRPr sz="1200"/>
            </a:lvl1pPr>
          </a:lstStyle>
          <a:p>
            <a:pPr>
              <a:defRPr/>
            </a:pPr>
            <a:endParaRPr lang="ja-JP" altLang="en-US"/>
          </a:p>
        </p:txBody>
      </p:sp>
      <p:sp>
        <p:nvSpPr>
          <p:cNvPr id="3" name="日付プレースホルダー 2"/>
          <p:cNvSpPr>
            <a:spLocks noGrp="1"/>
          </p:cNvSpPr>
          <p:nvPr>
            <p:ph type="dt" idx="1"/>
          </p:nvPr>
        </p:nvSpPr>
        <p:spPr>
          <a:xfrm>
            <a:off x="3900488" y="0"/>
            <a:ext cx="2982912" cy="501650"/>
          </a:xfrm>
          <a:prstGeom prst="rect">
            <a:avLst/>
          </a:prstGeom>
        </p:spPr>
        <p:txBody>
          <a:bodyPr vert="horz" lIns="96577" tIns="48288" rIns="96577" bIns="48288" rtlCol="0"/>
          <a:lstStyle>
            <a:lvl1pPr algn="r">
              <a:defRPr sz="1200" smtClean="0"/>
            </a:lvl1pPr>
          </a:lstStyle>
          <a:p>
            <a:pPr>
              <a:defRPr/>
            </a:pPr>
            <a:r>
              <a:rPr lang="en-US" altLang="ja-JP"/>
              <a:t>2014/11/15</a:t>
            </a:r>
            <a:endParaRPr lang="ja-JP" altLang="en-US"/>
          </a:p>
        </p:txBody>
      </p:sp>
      <p:sp>
        <p:nvSpPr>
          <p:cNvPr id="4" name="スライド イメージ プレースホルダー 3"/>
          <p:cNvSpPr>
            <a:spLocks noGrp="1" noRot="1" noChangeAspect="1"/>
          </p:cNvSpPr>
          <p:nvPr>
            <p:ph type="sldImg" idx="2"/>
          </p:nvPr>
        </p:nvSpPr>
        <p:spPr>
          <a:xfrm>
            <a:off x="938213" y="750888"/>
            <a:ext cx="5008562" cy="3757612"/>
          </a:xfrm>
          <a:prstGeom prst="rect">
            <a:avLst/>
          </a:prstGeom>
          <a:noFill/>
          <a:ln w="12700">
            <a:solidFill>
              <a:prstClr val="black"/>
            </a:solidFill>
          </a:ln>
        </p:spPr>
        <p:txBody>
          <a:bodyPr vert="horz" lIns="96577" tIns="48288" rIns="96577" bIns="48288" rtlCol="0" anchor="ctr"/>
          <a:lstStyle/>
          <a:p>
            <a:pPr lvl="0"/>
            <a:endParaRPr lang="ja-JP" altLang="en-US" noProof="0" smtClean="0"/>
          </a:p>
        </p:txBody>
      </p:sp>
      <p:sp>
        <p:nvSpPr>
          <p:cNvPr id="5" name="ノート プレースホルダー 4"/>
          <p:cNvSpPr>
            <a:spLocks noGrp="1"/>
          </p:cNvSpPr>
          <p:nvPr>
            <p:ph type="body" sz="quarter" idx="3"/>
          </p:nvPr>
        </p:nvSpPr>
        <p:spPr>
          <a:xfrm>
            <a:off x="688975" y="4759325"/>
            <a:ext cx="5507038" cy="4508500"/>
          </a:xfrm>
          <a:prstGeom prst="rect">
            <a:avLst/>
          </a:prstGeom>
        </p:spPr>
        <p:txBody>
          <a:bodyPr vert="horz" lIns="96577" tIns="48288" rIns="96577" bIns="48288" rtlCol="0"/>
          <a:lstStyle/>
          <a:p>
            <a:pPr lvl="0"/>
            <a:r>
              <a:rPr lang="ja-JP" altLang="en-US" noProof="0" smtClean="0"/>
              <a:t>マスター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p>
        </p:txBody>
      </p:sp>
      <p:sp>
        <p:nvSpPr>
          <p:cNvPr id="6" name="フッター プレースホルダー 5"/>
          <p:cNvSpPr>
            <a:spLocks noGrp="1"/>
          </p:cNvSpPr>
          <p:nvPr>
            <p:ph type="ftr" sz="quarter" idx="4"/>
          </p:nvPr>
        </p:nvSpPr>
        <p:spPr>
          <a:xfrm>
            <a:off x="0" y="9515475"/>
            <a:ext cx="2982913" cy="501650"/>
          </a:xfrm>
          <a:prstGeom prst="rect">
            <a:avLst/>
          </a:prstGeom>
        </p:spPr>
        <p:txBody>
          <a:bodyPr vert="horz" lIns="96577" tIns="48288" rIns="96577" bIns="48288" rtlCol="0" anchor="b"/>
          <a:lstStyle>
            <a:lvl1pPr algn="l">
              <a:defRPr sz="1200"/>
            </a:lvl1pPr>
          </a:lstStyle>
          <a:p>
            <a:pPr>
              <a:defRPr/>
            </a:pPr>
            <a:endParaRPr lang="ja-JP" altLang="en-US"/>
          </a:p>
        </p:txBody>
      </p:sp>
      <p:sp>
        <p:nvSpPr>
          <p:cNvPr id="7" name="スライド番号プレースホルダー 6"/>
          <p:cNvSpPr>
            <a:spLocks noGrp="1"/>
          </p:cNvSpPr>
          <p:nvPr>
            <p:ph type="sldNum" sz="quarter" idx="5"/>
          </p:nvPr>
        </p:nvSpPr>
        <p:spPr>
          <a:xfrm>
            <a:off x="3900488" y="9515475"/>
            <a:ext cx="2982912" cy="501650"/>
          </a:xfrm>
          <a:prstGeom prst="rect">
            <a:avLst/>
          </a:prstGeom>
        </p:spPr>
        <p:txBody>
          <a:bodyPr vert="horz" lIns="96577" tIns="48288" rIns="96577" bIns="48288" rtlCol="0" anchor="b"/>
          <a:lstStyle>
            <a:lvl1pPr algn="r">
              <a:defRPr sz="1200"/>
            </a:lvl1pPr>
          </a:lstStyle>
          <a:p>
            <a:pPr>
              <a:defRPr/>
            </a:pPr>
            <a:fld id="{C71A2581-D358-47C8-AFA7-015E50749A37}" type="slidenum">
              <a:rPr lang="ja-JP" altLang="en-US"/>
              <a:pPr>
                <a:defRPr/>
              </a:pPr>
              <a:t>‹#›</a:t>
            </a:fld>
            <a:endParaRPr lang="ja-JP" altLang="en-US"/>
          </a:p>
        </p:txBody>
      </p:sp>
    </p:spTree>
    <p:extLst>
      <p:ext uri="{BB962C8B-B14F-4D97-AF65-F5344CB8AC3E}">
        <p14:creationId xmlns:p14="http://schemas.microsoft.com/office/powerpoint/2010/main" val="216943393"/>
      </p:ext>
    </p:extLst>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mn-lt"/>
        <a:ea typeface="+mn-ea"/>
        <a:cs typeface="+mn-cs"/>
      </a:defRPr>
    </a:lvl1pPr>
    <a:lvl2pPr marL="457200" algn="l" rtl="0" eaLnBrk="0" fontAlgn="base" hangingPunct="0">
      <a:spcBef>
        <a:spcPct val="30000"/>
      </a:spcBef>
      <a:spcAft>
        <a:spcPct val="0"/>
      </a:spcAft>
      <a:defRPr kumimoji="1" sz="1200" kern="1200">
        <a:solidFill>
          <a:schemeClr val="tx1"/>
        </a:solidFill>
        <a:latin typeface="+mn-lt"/>
        <a:ea typeface="+mn-ea"/>
        <a:cs typeface="+mn-cs"/>
      </a:defRPr>
    </a:lvl2pPr>
    <a:lvl3pPr marL="914400" algn="l" rtl="0" eaLnBrk="0" fontAlgn="base" hangingPunct="0">
      <a:spcBef>
        <a:spcPct val="30000"/>
      </a:spcBef>
      <a:spcAft>
        <a:spcPct val="0"/>
      </a:spcAft>
      <a:defRPr kumimoji="1" sz="1200" kern="1200">
        <a:solidFill>
          <a:schemeClr val="tx1"/>
        </a:solidFill>
        <a:latin typeface="+mn-lt"/>
        <a:ea typeface="+mn-ea"/>
        <a:cs typeface="+mn-cs"/>
      </a:defRPr>
    </a:lvl3pPr>
    <a:lvl4pPr marL="1371600" algn="l" rtl="0" eaLnBrk="0" fontAlgn="base" hangingPunct="0">
      <a:spcBef>
        <a:spcPct val="30000"/>
      </a:spcBef>
      <a:spcAft>
        <a:spcPct val="0"/>
      </a:spcAft>
      <a:defRPr kumimoji="1" sz="1200" kern="1200">
        <a:solidFill>
          <a:schemeClr val="tx1"/>
        </a:solidFill>
        <a:latin typeface="+mn-lt"/>
        <a:ea typeface="+mn-ea"/>
        <a:cs typeface="+mn-cs"/>
      </a:defRPr>
    </a:lvl4pPr>
    <a:lvl5pPr marL="1828800" algn="l" rtl="0" eaLnBrk="0" fontAlgn="base" hangingPunct="0">
      <a:spcBef>
        <a:spcPct val="30000"/>
      </a:spcBef>
      <a:spcAft>
        <a:spcPct val="0"/>
      </a:spcAft>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kodomo-kirakira.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pegpeg.jp/"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ja-JP" altLang="ja-JP" dirty="0" smtClean="0"/>
              <a:t>福島区福島小学校生涯学習ルーム推進員　和田和子です。</a:t>
            </a:r>
          </a:p>
          <a:p>
            <a:pPr eaLnBrk="1" hangingPunct="1"/>
            <a:r>
              <a:rPr lang="ja-JP" altLang="ja-JP" dirty="0" smtClean="0"/>
              <a:t>本日は</a:t>
            </a:r>
            <a:r>
              <a:rPr lang="en-US" altLang="ja-JP" dirty="0" smtClean="0"/>
              <a:t>PTA</a:t>
            </a:r>
            <a:r>
              <a:rPr lang="ja-JP" altLang="ja-JP" smtClean="0"/>
              <a:t>活動と連携しての事業についてご紹介させていただきます。</a:t>
            </a:r>
          </a:p>
          <a:p>
            <a:pPr eaLnBrk="1" hangingPunct="1"/>
            <a:endParaRPr lang="ja-JP" altLang="en-US" dirty="0" smtClean="0"/>
          </a:p>
        </p:txBody>
      </p:sp>
      <p:sp>
        <p:nvSpPr>
          <p:cNvPr id="51204"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C61BB69F-CA0E-4CDA-A04F-094FB5AC6D1B}" type="slidenum">
              <a:rPr lang="ja-JP" altLang="en-US" smtClean="0"/>
              <a:pPr eaLnBrk="1" hangingPunct="1"/>
              <a:t>1</a:t>
            </a:fld>
            <a:endParaRPr lang="ja-JP" altLang="en-US" smtClean="0"/>
          </a:p>
        </p:txBody>
      </p:sp>
      <p:sp>
        <p:nvSpPr>
          <p:cNvPr id="51205" name="日付プレースホルダー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en-US" altLang="ja-JP"/>
              <a:t>2014/11/15</a:t>
            </a:r>
            <a:endParaRPr lang="ja-JP"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ja-JP" altLang="ja-JP" smtClean="0"/>
              <a:t>地域こども体験学習事業</a:t>
            </a:r>
            <a:r>
              <a:rPr lang="en-US" altLang="ja-JP" smtClean="0"/>
              <a:t>(</a:t>
            </a:r>
            <a:r>
              <a:rPr lang="en-US" altLang="ja-JP" u="sng" smtClean="0">
                <a:hlinkClick r:id="rId3"/>
              </a:rPr>
              <a:t>http://www.kodomo-kirakira.com/</a:t>
            </a:r>
            <a:r>
              <a:rPr lang="en-US" altLang="ja-JP" smtClean="0"/>
              <a:t>)</a:t>
            </a:r>
            <a:r>
              <a:rPr lang="ja-JP" altLang="ja-JP" smtClean="0"/>
              <a:t>も利用</a:t>
            </a:r>
            <a:endParaRPr lang="ja-JP" altLang="en-US" smtClean="0"/>
          </a:p>
        </p:txBody>
      </p:sp>
      <p:sp>
        <p:nvSpPr>
          <p:cNvPr id="6042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84225" indent="-301625" eaLnBrk="0" hangingPunct="0">
              <a:defRPr kumimoji="1">
                <a:solidFill>
                  <a:schemeClr val="tx1"/>
                </a:solidFill>
                <a:latin typeface="Calibri" pitchFamily="34" charset="0"/>
                <a:ea typeface="ＭＳ Ｐゴシック" pitchFamily="50" charset="-128"/>
              </a:defRPr>
            </a:lvl2pPr>
            <a:lvl3pPr marL="1206500" indent="-241300" eaLnBrk="0" hangingPunct="0">
              <a:defRPr kumimoji="1">
                <a:solidFill>
                  <a:schemeClr val="tx1"/>
                </a:solidFill>
                <a:latin typeface="Calibri" pitchFamily="34" charset="0"/>
                <a:ea typeface="ＭＳ Ｐゴシック" pitchFamily="50" charset="-128"/>
              </a:defRPr>
            </a:lvl3pPr>
            <a:lvl4pPr marL="1689100" indent="-241300" eaLnBrk="0" hangingPunct="0">
              <a:defRPr kumimoji="1">
                <a:solidFill>
                  <a:schemeClr val="tx1"/>
                </a:solidFill>
                <a:latin typeface="Calibri" pitchFamily="34" charset="0"/>
                <a:ea typeface="ＭＳ Ｐゴシック" pitchFamily="50" charset="-128"/>
              </a:defRPr>
            </a:lvl4pPr>
            <a:lvl5pPr marL="2171700" indent="-241300" eaLnBrk="0" hangingPunct="0">
              <a:defRPr kumimoji="1">
                <a:solidFill>
                  <a:schemeClr val="tx1"/>
                </a:solidFill>
                <a:latin typeface="Calibri" pitchFamily="34" charset="0"/>
                <a:ea typeface="ＭＳ Ｐゴシック" pitchFamily="50" charset="-128"/>
              </a:defRPr>
            </a:lvl5pPr>
            <a:lvl6pPr marL="26289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861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5433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40005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6A28FB11-DC45-4D0E-A0B0-6E037F221839}" type="slidenum">
              <a:rPr lang="ja-JP" altLang="en-US" smtClean="0"/>
              <a:pPr eaLnBrk="1" hangingPunct="1"/>
              <a:t>10</a:t>
            </a:fld>
            <a:endParaRPr lang="ja-JP" altLang="en-US" smtClean="0"/>
          </a:p>
        </p:txBody>
      </p:sp>
      <p:sp>
        <p:nvSpPr>
          <p:cNvPr id="60421" name="日付プレースホルダー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en-US" altLang="ja-JP"/>
              <a:t>2014/11/15</a:t>
            </a:r>
            <a:endParaRPr lang="ja-JP"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ja-JP" altLang="en-US" smtClean="0"/>
              <a:t>日常生活で使うビーズストラップ・ミサンガなど自分で作る</a:t>
            </a:r>
          </a:p>
        </p:txBody>
      </p:sp>
      <p:sp>
        <p:nvSpPr>
          <p:cNvPr id="61444"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84225" indent="-301625" eaLnBrk="0" hangingPunct="0">
              <a:defRPr kumimoji="1">
                <a:solidFill>
                  <a:schemeClr val="tx1"/>
                </a:solidFill>
                <a:latin typeface="Calibri" pitchFamily="34" charset="0"/>
                <a:ea typeface="ＭＳ Ｐゴシック" pitchFamily="50" charset="-128"/>
              </a:defRPr>
            </a:lvl2pPr>
            <a:lvl3pPr marL="1206500" indent="-241300" eaLnBrk="0" hangingPunct="0">
              <a:defRPr kumimoji="1">
                <a:solidFill>
                  <a:schemeClr val="tx1"/>
                </a:solidFill>
                <a:latin typeface="Calibri" pitchFamily="34" charset="0"/>
                <a:ea typeface="ＭＳ Ｐゴシック" pitchFamily="50" charset="-128"/>
              </a:defRPr>
            </a:lvl3pPr>
            <a:lvl4pPr marL="1689100" indent="-241300" eaLnBrk="0" hangingPunct="0">
              <a:defRPr kumimoji="1">
                <a:solidFill>
                  <a:schemeClr val="tx1"/>
                </a:solidFill>
                <a:latin typeface="Calibri" pitchFamily="34" charset="0"/>
                <a:ea typeface="ＭＳ Ｐゴシック" pitchFamily="50" charset="-128"/>
              </a:defRPr>
            </a:lvl4pPr>
            <a:lvl5pPr marL="2171700" indent="-241300" eaLnBrk="0" hangingPunct="0">
              <a:defRPr kumimoji="1">
                <a:solidFill>
                  <a:schemeClr val="tx1"/>
                </a:solidFill>
                <a:latin typeface="Calibri" pitchFamily="34" charset="0"/>
                <a:ea typeface="ＭＳ Ｐゴシック" pitchFamily="50" charset="-128"/>
              </a:defRPr>
            </a:lvl5pPr>
            <a:lvl6pPr marL="26289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861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5433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40005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19ABA647-A4ED-4C20-A4AE-BF265E74D178}" type="slidenum">
              <a:rPr lang="ja-JP" altLang="en-US" smtClean="0"/>
              <a:pPr eaLnBrk="1" hangingPunct="1"/>
              <a:t>11</a:t>
            </a:fld>
            <a:endParaRPr lang="ja-JP" altLang="en-US" smtClean="0"/>
          </a:p>
        </p:txBody>
      </p:sp>
      <p:sp>
        <p:nvSpPr>
          <p:cNvPr id="61445" name="日付プレースホルダー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en-US" altLang="ja-JP"/>
              <a:t>2014/11/15</a:t>
            </a:r>
            <a:endParaRPr lang="ja-JP"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ja-JP" altLang="en-US" smtClean="0"/>
              <a:t>バルーンアート・紙のパズル・くるくるレインポーなど自分でおもちゃを作る</a:t>
            </a:r>
            <a:endParaRPr lang="en-US" altLang="ja-JP" smtClean="0"/>
          </a:p>
        </p:txBody>
      </p:sp>
      <p:sp>
        <p:nvSpPr>
          <p:cNvPr id="6246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84225" indent="-301625" eaLnBrk="0" hangingPunct="0">
              <a:defRPr kumimoji="1">
                <a:solidFill>
                  <a:schemeClr val="tx1"/>
                </a:solidFill>
                <a:latin typeface="Calibri" pitchFamily="34" charset="0"/>
                <a:ea typeface="ＭＳ Ｐゴシック" pitchFamily="50" charset="-128"/>
              </a:defRPr>
            </a:lvl2pPr>
            <a:lvl3pPr marL="1206500" indent="-241300" eaLnBrk="0" hangingPunct="0">
              <a:defRPr kumimoji="1">
                <a:solidFill>
                  <a:schemeClr val="tx1"/>
                </a:solidFill>
                <a:latin typeface="Calibri" pitchFamily="34" charset="0"/>
                <a:ea typeface="ＭＳ Ｐゴシック" pitchFamily="50" charset="-128"/>
              </a:defRPr>
            </a:lvl3pPr>
            <a:lvl4pPr marL="1689100" indent="-241300" eaLnBrk="0" hangingPunct="0">
              <a:defRPr kumimoji="1">
                <a:solidFill>
                  <a:schemeClr val="tx1"/>
                </a:solidFill>
                <a:latin typeface="Calibri" pitchFamily="34" charset="0"/>
                <a:ea typeface="ＭＳ Ｐゴシック" pitchFamily="50" charset="-128"/>
              </a:defRPr>
            </a:lvl4pPr>
            <a:lvl5pPr marL="2171700" indent="-241300" eaLnBrk="0" hangingPunct="0">
              <a:defRPr kumimoji="1">
                <a:solidFill>
                  <a:schemeClr val="tx1"/>
                </a:solidFill>
                <a:latin typeface="Calibri" pitchFamily="34" charset="0"/>
                <a:ea typeface="ＭＳ Ｐゴシック" pitchFamily="50" charset="-128"/>
              </a:defRPr>
            </a:lvl5pPr>
            <a:lvl6pPr marL="26289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861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5433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40005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40F31185-3F12-4A98-9511-8AD64D0277C4}" type="slidenum">
              <a:rPr lang="ja-JP" altLang="en-US" smtClean="0"/>
              <a:pPr eaLnBrk="1" hangingPunct="1"/>
              <a:t>12</a:t>
            </a:fld>
            <a:endParaRPr lang="ja-JP" altLang="en-US" smtClean="0"/>
          </a:p>
        </p:txBody>
      </p:sp>
      <p:sp>
        <p:nvSpPr>
          <p:cNvPr id="62469" name="日付プレースホルダー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en-US" altLang="ja-JP"/>
              <a:t>2014/11/15</a:t>
            </a:r>
            <a:endParaRPr lang="ja-JP"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ja-JP" altLang="ja-JP" smtClean="0"/>
              <a:t>子どもも自分で作ることができるコーナーを</a:t>
            </a:r>
            <a:r>
              <a:rPr lang="en-US" altLang="ja-JP" smtClean="0"/>
              <a:t>PTA</a:t>
            </a:r>
            <a:r>
              <a:rPr lang="ja-JP" altLang="ja-JP" smtClean="0"/>
              <a:t>と連携（</a:t>
            </a:r>
            <a:r>
              <a:rPr lang="en-US" altLang="ja-JP" smtClean="0"/>
              <a:t>PTA</a:t>
            </a:r>
            <a:r>
              <a:rPr lang="ja-JP" altLang="ja-JP" smtClean="0"/>
              <a:t>が当日スタッフを）</a:t>
            </a:r>
          </a:p>
          <a:p>
            <a:pPr eaLnBrk="1" hangingPunct="1"/>
            <a:r>
              <a:rPr lang="ja-JP" altLang="ja-JP" smtClean="0"/>
              <a:t>担当者向け指導者研修（写真はバルーンアートコーナー）は</a:t>
            </a:r>
          </a:p>
          <a:p>
            <a:pPr eaLnBrk="1" hangingPunct="1"/>
            <a:r>
              <a:rPr lang="en-US" altLang="ja-JP" smtClean="0"/>
              <a:t>	◆</a:t>
            </a:r>
            <a:r>
              <a:rPr lang="ja-JP" altLang="ja-JP" smtClean="0"/>
              <a:t>子連れ</a:t>
            </a:r>
            <a:r>
              <a:rPr lang="en-US" altLang="ja-JP" smtClean="0"/>
              <a:t>OK</a:t>
            </a:r>
            <a:endParaRPr lang="ja-JP" altLang="ja-JP" smtClean="0"/>
          </a:p>
          <a:p>
            <a:pPr eaLnBrk="1" hangingPunct="1"/>
            <a:r>
              <a:rPr lang="en-US" altLang="ja-JP" smtClean="0"/>
              <a:t>	◆</a:t>
            </a:r>
            <a:r>
              <a:rPr lang="ja-JP" altLang="ja-JP" smtClean="0"/>
              <a:t>当日朝開催</a:t>
            </a:r>
          </a:p>
          <a:p>
            <a:pPr eaLnBrk="1" hangingPunct="1">
              <a:spcBef>
                <a:spcPct val="0"/>
              </a:spcBef>
            </a:pPr>
            <a:endParaRPr lang="ja-JP" altLang="en-US" smtClean="0"/>
          </a:p>
        </p:txBody>
      </p:sp>
      <p:sp>
        <p:nvSpPr>
          <p:cNvPr id="63492"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84225" indent="-301625" eaLnBrk="0" hangingPunct="0">
              <a:defRPr kumimoji="1">
                <a:solidFill>
                  <a:schemeClr val="tx1"/>
                </a:solidFill>
                <a:latin typeface="Calibri" pitchFamily="34" charset="0"/>
                <a:ea typeface="ＭＳ Ｐゴシック" pitchFamily="50" charset="-128"/>
              </a:defRPr>
            </a:lvl2pPr>
            <a:lvl3pPr marL="1206500" indent="-241300" eaLnBrk="0" hangingPunct="0">
              <a:defRPr kumimoji="1">
                <a:solidFill>
                  <a:schemeClr val="tx1"/>
                </a:solidFill>
                <a:latin typeface="Calibri" pitchFamily="34" charset="0"/>
                <a:ea typeface="ＭＳ Ｐゴシック" pitchFamily="50" charset="-128"/>
              </a:defRPr>
            </a:lvl3pPr>
            <a:lvl4pPr marL="1689100" indent="-241300" eaLnBrk="0" hangingPunct="0">
              <a:defRPr kumimoji="1">
                <a:solidFill>
                  <a:schemeClr val="tx1"/>
                </a:solidFill>
                <a:latin typeface="Calibri" pitchFamily="34" charset="0"/>
                <a:ea typeface="ＭＳ Ｐゴシック" pitchFamily="50" charset="-128"/>
              </a:defRPr>
            </a:lvl4pPr>
            <a:lvl5pPr marL="2171700" indent="-241300" eaLnBrk="0" hangingPunct="0">
              <a:defRPr kumimoji="1">
                <a:solidFill>
                  <a:schemeClr val="tx1"/>
                </a:solidFill>
                <a:latin typeface="Calibri" pitchFamily="34" charset="0"/>
                <a:ea typeface="ＭＳ Ｐゴシック" pitchFamily="50" charset="-128"/>
              </a:defRPr>
            </a:lvl5pPr>
            <a:lvl6pPr marL="26289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861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5433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40005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4C82D395-E8FB-404D-B341-14AB0EF07399}" type="slidenum">
              <a:rPr lang="ja-JP" altLang="en-US" smtClean="0"/>
              <a:pPr eaLnBrk="1" hangingPunct="1"/>
              <a:t>13</a:t>
            </a:fld>
            <a:endParaRPr lang="ja-JP" altLang="en-US" smtClean="0"/>
          </a:p>
        </p:txBody>
      </p:sp>
      <p:sp>
        <p:nvSpPr>
          <p:cNvPr id="63493" name="日付プレースホルダー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en-US" altLang="ja-JP"/>
              <a:t>2014/11/15</a:t>
            </a:r>
            <a:endParaRPr lang="ja-JP"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ja-JP" altLang="ja-JP" smtClean="0"/>
              <a:t>子ど向けコーナーのスタッフ向け指導者研修で</a:t>
            </a:r>
            <a:r>
              <a:rPr lang="en-US" altLang="ja-JP" smtClean="0"/>
              <a:t>PTA</a:t>
            </a:r>
            <a:r>
              <a:rPr lang="ja-JP" altLang="ja-JP" smtClean="0"/>
              <a:t>とのつながりができる。↓</a:t>
            </a:r>
          </a:p>
          <a:p>
            <a:pPr eaLnBrk="1" hangingPunct="1"/>
            <a:r>
              <a:rPr lang="ja-JP" altLang="ja-JP" smtClean="0"/>
              <a:t>・</a:t>
            </a:r>
            <a:r>
              <a:rPr lang="en-US" altLang="ja-JP" smtClean="0"/>
              <a:t>PTA</a:t>
            </a:r>
            <a:r>
              <a:rPr lang="ja-JP" altLang="ja-JP" smtClean="0"/>
              <a:t>の状況を知る（ＰＴＡ総会に参加者が集まらない、懇談会参加者が少ない）↓</a:t>
            </a:r>
          </a:p>
          <a:p>
            <a:pPr eaLnBrk="1" hangingPunct="1"/>
            <a:r>
              <a:rPr lang="ja-JP" altLang="en-US" smtClean="0"/>
              <a:t>・</a:t>
            </a:r>
            <a:r>
              <a:rPr lang="en-US" altLang="ja-JP" smtClean="0"/>
              <a:t>PTA</a:t>
            </a:r>
            <a:r>
              <a:rPr lang="ja-JP" altLang="ja-JP" smtClean="0"/>
              <a:t>活動の支援をしよう↓</a:t>
            </a:r>
          </a:p>
        </p:txBody>
      </p:sp>
      <p:sp>
        <p:nvSpPr>
          <p:cNvPr id="6451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E61AC27E-EF53-4814-AC21-83500DA642CB}" type="slidenum">
              <a:rPr lang="ja-JP" altLang="en-US" smtClean="0"/>
              <a:pPr eaLnBrk="1" hangingPunct="1"/>
              <a:t>14</a:t>
            </a:fld>
            <a:endParaRPr lang="ja-JP" altLang="en-US" smtClean="0"/>
          </a:p>
        </p:txBody>
      </p:sp>
      <p:sp>
        <p:nvSpPr>
          <p:cNvPr id="64517" name="日付プレースホルダー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en-US" altLang="ja-JP"/>
              <a:t>2014/11/15</a:t>
            </a:r>
            <a:endParaRPr lang="ja-JP"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ja-JP" smtClean="0"/>
              <a:t>4</a:t>
            </a:r>
            <a:r>
              <a:rPr lang="ja-JP" altLang="ja-JP" smtClean="0"/>
              <a:t>年前から　</a:t>
            </a:r>
            <a:r>
              <a:rPr lang="en-US" altLang="ja-JP" u="sng" smtClean="0"/>
              <a:t>PTA</a:t>
            </a:r>
            <a:r>
              <a:rPr lang="ja-JP" altLang="ja-JP" u="sng" smtClean="0"/>
              <a:t>活動と連携しての単発事業を始める</a:t>
            </a:r>
            <a:r>
              <a:rPr lang="ja-JP" altLang="ja-JP" smtClean="0"/>
              <a:t>　</a:t>
            </a:r>
            <a:endParaRPr lang="ja-JP" altLang="en-US" smtClean="0"/>
          </a:p>
        </p:txBody>
      </p:sp>
      <p:sp>
        <p:nvSpPr>
          <p:cNvPr id="6554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FCCEA6B4-F3C9-4351-B810-8FC172B612B1}" type="slidenum">
              <a:rPr lang="ja-JP" altLang="en-US" smtClean="0"/>
              <a:pPr eaLnBrk="1" hangingPunct="1"/>
              <a:t>15</a:t>
            </a:fld>
            <a:endParaRPr lang="ja-JP" altLang="en-US" smtClean="0"/>
          </a:p>
        </p:txBody>
      </p:sp>
      <p:sp>
        <p:nvSpPr>
          <p:cNvPr id="65541" name="日付プレースホルダー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en-US" altLang="ja-JP"/>
              <a:t>2014/11/15</a:t>
            </a:r>
            <a:endParaRPr lang="ja-JP"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ja-JP" altLang="en-US" smtClean="0"/>
              <a:t>保護者と共に　子供向けのおつきあい上達法の本の読み比べ</a:t>
            </a:r>
          </a:p>
        </p:txBody>
      </p:sp>
      <p:sp>
        <p:nvSpPr>
          <p:cNvPr id="66564"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9F81E917-4626-48C4-9338-B88E9B963C37}" type="slidenum">
              <a:rPr lang="ja-JP" altLang="en-US" smtClean="0"/>
              <a:pPr eaLnBrk="1" hangingPunct="1"/>
              <a:t>16</a:t>
            </a:fld>
            <a:endParaRPr lang="ja-JP" altLang="en-US" smtClean="0"/>
          </a:p>
        </p:txBody>
      </p:sp>
      <p:sp>
        <p:nvSpPr>
          <p:cNvPr id="66565" name="日付プレースホルダー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en-US" altLang="ja-JP"/>
              <a:t>2014/11/15</a:t>
            </a:r>
            <a:endParaRPr lang="ja-JP"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ノート プレースホルダー 2"/>
          <p:cNvSpPr>
            <a:spLocks noGrp="1"/>
          </p:cNvSpPr>
          <p:nvPr>
            <p:ph type="body" idx="1"/>
          </p:nvPr>
        </p:nvSpPr>
        <p:spPr/>
        <p:txBody>
          <a:bodyPr/>
          <a:lstStyle/>
          <a:p>
            <a:pPr eaLnBrk="1" hangingPunct="1">
              <a:defRPr/>
            </a:pPr>
            <a:r>
              <a:rPr lang="en-US" altLang="ja-JP" dirty="0" smtClean="0"/>
              <a:t>PTA</a:t>
            </a:r>
            <a:r>
              <a:rPr lang="ja-JP" altLang="en-US" dirty="0" smtClean="0"/>
              <a:t>総会や懇談会の時に</a:t>
            </a:r>
            <a:endParaRPr lang="en-US" altLang="ja-JP" dirty="0" smtClean="0"/>
          </a:p>
          <a:p>
            <a:pPr marL="171450" indent="-171450" eaLnBrk="1" hangingPunct="1">
              <a:buFont typeface="Arial" panose="020B0604020202020204" pitchFamily="34" charset="0"/>
              <a:buChar char="•"/>
              <a:defRPr/>
            </a:pPr>
            <a:r>
              <a:rPr lang="ja-JP" altLang="en-US" dirty="0" smtClean="0"/>
              <a:t>読み聞かせ</a:t>
            </a:r>
            <a:endParaRPr lang="en-US" altLang="ja-JP" dirty="0" smtClean="0"/>
          </a:p>
          <a:p>
            <a:pPr marL="171450" indent="-171450" eaLnBrk="1" hangingPunct="1">
              <a:buFont typeface="Arial" panose="020B0604020202020204" pitchFamily="34" charset="0"/>
              <a:buChar char="•"/>
              <a:defRPr/>
            </a:pPr>
            <a:r>
              <a:rPr lang="ja-JP" altLang="en-US" dirty="0" smtClean="0"/>
              <a:t>自習の見守り</a:t>
            </a:r>
            <a:endParaRPr lang="en-US" altLang="ja-JP" dirty="0" smtClean="0"/>
          </a:p>
          <a:p>
            <a:pPr marL="171450" indent="-171450" eaLnBrk="1" hangingPunct="1">
              <a:buFont typeface="Arial" panose="020B0604020202020204" pitchFamily="34" charset="0"/>
              <a:buChar char="•"/>
              <a:defRPr/>
            </a:pPr>
            <a:r>
              <a:rPr lang="ja-JP" altLang="en-US" dirty="0" smtClean="0"/>
              <a:t>子供向けおもちゃ工作など</a:t>
            </a:r>
          </a:p>
          <a:p>
            <a:pPr lvl="1" indent="-274320" eaLnBrk="1" fontAlgn="auto" hangingPunct="1">
              <a:spcAft>
                <a:spcPts val="0"/>
              </a:spcAft>
              <a:defRPr/>
            </a:pPr>
            <a:endParaRPr lang="en-US" altLang="ja-JP" sz="2400" b="1" dirty="0" smtClean="0"/>
          </a:p>
          <a:p>
            <a:pPr eaLnBrk="1" hangingPunct="1">
              <a:defRPr/>
            </a:pPr>
            <a:r>
              <a:rPr lang="ja-JP" altLang="ja-JP" dirty="0" smtClean="0"/>
              <a:t>保護者不在の時は子どもの安全のため学校の先生やいきいきの先生とも連携</a:t>
            </a:r>
          </a:p>
          <a:p>
            <a:pPr eaLnBrk="1" hangingPunct="1">
              <a:defRPr/>
            </a:pPr>
            <a:r>
              <a:rPr lang="ja-JP" altLang="ja-JP" dirty="0" smtClean="0"/>
              <a:t>　（窓をのりこえないよう気を配る　窓際の物置や書架など）</a:t>
            </a:r>
          </a:p>
          <a:p>
            <a:pPr eaLnBrk="1" hangingPunct="1">
              <a:defRPr/>
            </a:pPr>
            <a:endParaRPr lang="ja-JP" altLang="en-US" dirty="0"/>
          </a:p>
        </p:txBody>
      </p:sp>
      <p:sp>
        <p:nvSpPr>
          <p:cNvPr id="6758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A564C14C-8FC8-493A-8090-653E9DF877C4}" type="slidenum">
              <a:rPr lang="ja-JP" altLang="en-US" smtClean="0"/>
              <a:pPr eaLnBrk="1" hangingPunct="1"/>
              <a:t>17</a:t>
            </a:fld>
            <a:endParaRPr lang="ja-JP" altLang="en-US" smtClean="0"/>
          </a:p>
        </p:txBody>
      </p:sp>
      <p:sp>
        <p:nvSpPr>
          <p:cNvPr id="67589" name="日付プレースホルダー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en-US" altLang="ja-JP"/>
              <a:t>2014/11/15</a:t>
            </a:r>
            <a:endParaRPr lang="ja-JP"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ja-JP" altLang="ja-JP" smtClean="0"/>
              <a:t>読み聞かせ</a:t>
            </a:r>
          </a:p>
          <a:p>
            <a:pPr eaLnBrk="1" hangingPunct="1"/>
            <a:r>
              <a:rPr lang="ja-JP" altLang="ja-JP" smtClean="0"/>
              <a:t>自習の見守り</a:t>
            </a:r>
          </a:p>
          <a:p>
            <a:pPr eaLnBrk="1" hangingPunct="1"/>
            <a:endParaRPr lang="ja-JP" altLang="en-US" smtClean="0"/>
          </a:p>
        </p:txBody>
      </p:sp>
      <p:sp>
        <p:nvSpPr>
          <p:cNvPr id="68612"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8CA1F286-CEE9-4B8F-B08C-EA31B800B3FF}" type="slidenum">
              <a:rPr lang="ja-JP" altLang="en-US" smtClean="0"/>
              <a:pPr eaLnBrk="1" hangingPunct="1"/>
              <a:t>18</a:t>
            </a:fld>
            <a:endParaRPr lang="ja-JP" altLang="en-US" smtClean="0"/>
          </a:p>
        </p:txBody>
      </p:sp>
      <p:sp>
        <p:nvSpPr>
          <p:cNvPr id="68613" name="日付プレースホルダー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en-US" altLang="ja-JP"/>
              <a:t>2014/11/15</a:t>
            </a:r>
            <a:endParaRPr lang="ja-JP"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ノート プレースホルダー 2"/>
          <p:cNvSpPr>
            <a:spLocks noGrp="1"/>
          </p:cNvSpPr>
          <p:nvPr>
            <p:ph type="body" idx="1"/>
          </p:nvPr>
        </p:nvSpPr>
        <p:spPr/>
        <p:txBody>
          <a:bodyPr/>
          <a:lstStyle/>
          <a:p>
            <a:pPr eaLnBrk="1" hangingPunct="1">
              <a:defRPr/>
            </a:pPr>
            <a:r>
              <a:rPr lang="ja-JP" altLang="ja-JP" dirty="0" smtClean="0"/>
              <a:t>子供向けおもちゃ工作など</a:t>
            </a:r>
          </a:p>
          <a:p>
            <a:pPr marL="342900" indent="-273050">
              <a:spcBef>
                <a:spcPts val="700"/>
              </a:spcBef>
              <a:buClr>
                <a:schemeClr val="accent1"/>
              </a:buClr>
              <a:buSzPct val="85000"/>
              <a:buFont typeface="Wingdings 3" pitchFamily="18" charset="2"/>
              <a:buChar char=""/>
              <a:defRPr/>
            </a:pPr>
            <a:r>
              <a:rPr lang="ja-JP" altLang="en-US" dirty="0" smtClean="0"/>
              <a:t>袋物など作品つくり</a:t>
            </a:r>
            <a:endParaRPr lang="en-US" altLang="ja-JP" dirty="0" smtClean="0"/>
          </a:p>
          <a:p>
            <a:pPr marL="342900" indent="-273050">
              <a:spcBef>
                <a:spcPts val="700"/>
              </a:spcBef>
              <a:buClr>
                <a:schemeClr val="accent1"/>
              </a:buClr>
              <a:buSzPct val="85000"/>
              <a:buFont typeface="Wingdings 3" pitchFamily="18" charset="2"/>
              <a:buChar char=""/>
              <a:defRPr/>
            </a:pPr>
            <a:r>
              <a:rPr lang="ja-JP" altLang="en-US" dirty="0" smtClean="0"/>
              <a:t>おもちゃ作り</a:t>
            </a:r>
          </a:p>
          <a:p>
            <a:pPr eaLnBrk="1" hangingPunct="1">
              <a:defRPr/>
            </a:pPr>
            <a:endParaRPr lang="ja-JP" altLang="en-US" dirty="0"/>
          </a:p>
        </p:txBody>
      </p:sp>
      <p:sp>
        <p:nvSpPr>
          <p:cNvPr id="6963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47C6871A-6C9B-4F60-9D79-84A6B01EF07A}" type="slidenum">
              <a:rPr lang="ja-JP" altLang="en-US" smtClean="0"/>
              <a:pPr eaLnBrk="1" hangingPunct="1"/>
              <a:t>19</a:t>
            </a:fld>
            <a:endParaRPr lang="ja-JP" altLang="en-US" smtClean="0"/>
          </a:p>
        </p:txBody>
      </p:sp>
      <p:sp>
        <p:nvSpPr>
          <p:cNvPr id="69637" name="日付プレースホルダー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en-US" altLang="ja-JP"/>
              <a:t>2014/11/15</a:t>
            </a:r>
            <a:endParaRPr lang="ja-JP"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ja-JP" altLang="en-US" smtClean="0"/>
              <a:t>福島小学校　</a:t>
            </a:r>
            <a:r>
              <a:rPr lang="en-US" altLang="ja-JP" smtClean="0"/>
              <a:t>http://swa.city-osaka.ed.jp/swas/index.php?id=e531060</a:t>
            </a:r>
          </a:p>
          <a:p>
            <a:pPr eaLnBrk="1" hangingPunct="1">
              <a:spcBef>
                <a:spcPct val="0"/>
              </a:spcBef>
            </a:pPr>
            <a:r>
              <a:rPr lang="ja-JP" altLang="ja-JP" smtClean="0"/>
              <a:t>・交通の便が良く、グルメ本にも掲載される地域。</a:t>
            </a:r>
          </a:p>
          <a:p>
            <a:pPr eaLnBrk="1" hangingPunct="1">
              <a:spcBef>
                <a:spcPct val="0"/>
              </a:spcBef>
            </a:pPr>
            <a:endParaRPr lang="ja-JP" altLang="en-US" smtClean="0"/>
          </a:p>
        </p:txBody>
      </p:sp>
      <p:sp>
        <p:nvSpPr>
          <p:cNvPr id="5222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84225" indent="-301625" eaLnBrk="0" hangingPunct="0">
              <a:defRPr kumimoji="1">
                <a:solidFill>
                  <a:schemeClr val="tx1"/>
                </a:solidFill>
                <a:latin typeface="Calibri" pitchFamily="34" charset="0"/>
                <a:ea typeface="ＭＳ Ｐゴシック" pitchFamily="50" charset="-128"/>
              </a:defRPr>
            </a:lvl2pPr>
            <a:lvl3pPr marL="1206500" indent="-241300" eaLnBrk="0" hangingPunct="0">
              <a:defRPr kumimoji="1">
                <a:solidFill>
                  <a:schemeClr val="tx1"/>
                </a:solidFill>
                <a:latin typeface="Calibri" pitchFamily="34" charset="0"/>
                <a:ea typeface="ＭＳ Ｐゴシック" pitchFamily="50" charset="-128"/>
              </a:defRPr>
            </a:lvl3pPr>
            <a:lvl4pPr marL="1689100" indent="-241300" eaLnBrk="0" hangingPunct="0">
              <a:defRPr kumimoji="1">
                <a:solidFill>
                  <a:schemeClr val="tx1"/>
                </a:solidFill>
                <a:latin typeface="Calibri" pitchFamily="34" charset="0"/>
                <a:ea typeface="ＭＳ Ｐゴシック" pitchFamily="50" charset="-128"/>
              </a:defRPr>
            </a:lvl4pPr>
            <a:lvl5pPr marL="2171700" indent="-241300" eaLnBrk="0" hangingPunct="0">
              <a:defRPr kumimoji="1">
                <a:solidFill>
                  <a:schemeClr val="tx1"/>
                </a:solidFill>
                <a:latin typeface="Calibri" pitchFamily="34" charset="0"/>
                <a:ea typeface="ＭＳ Ｐゴシック" pitchFamily="50" charset="-128"/>
              </a:defRPr>
            </a:lvl5pPr>
            <a:lvl6pPr marL="26289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861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5433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40005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35DEB9F2-D992-46EF-8AC4-C78162E2D7FC}" type="slidenum">
              <a:rPr lang="ja-JP" altLang="en-US" smtClean="0"/>
              <a:pPr eaLnBrk="1" hangingPunct="1"/>
              <a:t>2</a:t>
            </a:fld>
            <a:endParaRPr lang="ja-JP" altLang="en-US" smtClean="0"/>
          </a:p>
        </p:txBody>
      </p:sp>
      <p:sp>
        <p:nvSpPr>
          <p:cNvPr id="52229" name="日付プレースホルダー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en-US" altLang="ja-JP"/>
              <a:t>2014/11/15</a:t>
            </a:r>
            <a:endParaRPr lang="ja-JP"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ja-JP" altLang="en-US" smtClean="0"/>
              <a:t>袋にスタンプ　手提袋</a:t>
            </a:r>
          </a:p>
        </p:txBody>
      </p:sp>
      <p:sp>
        <p:nvSpPr>
          <p:cNvPr id="7066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C843AB54-4543-475E-AB17-167E1503C94A}" type="slidenum">
              <a:rPr lang="ja-JP" altLang="en-US" smtClean="0"/>
              <a:pPr eaLnBrk="1" hangingPunct="1"/>
              <a:t>20</a:t>
            </a:fld>
            <a:endParaRPr lang="ja-JP" altLang="en-US" smtClean="0"/>
          </a:p>
        </p:txBody>
      </p:sp>
      <p:sp>
        <p:nvSpPr>
          <p:cNvPr id="70661" name="日付プレースホルダー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en-US" altLang="ja-JP"/>
              <a:t>2014/11/15</a:t>
            </a:r>
            <a:endParaRPr lang="ja-JP"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ja-JP" altLang="en-US" smtClean="0"/>
              <a:t>袋にスタンプ　手提袋</a:t>
            </a:r>
          </a:p>
        </p:txBody>
      </p:sp>
      <p:sp>
        <p:nvSpPr>
          <p:cNvPr id="71684"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F1A298BA-BBE4-4F6F-98F6-57BFEF7D8C85}" type="slidenum">
              <a:rPr lang="ja-JP" altLang="en-US" smtClean="0"/>
              <a:pPr eaLnBrk="1" hangingPunct="1"/>
              <a:t>21</a:t>
            </a:fld>
            <a:endParaRPr lang="ja-JP" altLang="en-US" smtClean="0"/>
          </a:p>
        </p:txBody>
      </p:sp>
      <p:sp>
        <p:nvSpPr>
          <p:cNvPr id="71685" name="日付プレースホルダー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en-US" altLang="ja-JP"/>
              <a:t>2014/11/15</a:t>
            </a:r>
            <a:endParaRPr lang="ja-JP"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ja-JP" altLang="en-US" smtClean="0"/>
              <a:t>好評の企画は数年後にも形を変えて</a:t>
            </a:r>
          </a:p>
        </p:txBody>
      </p:sp>
      <p:sp>
        <p:nvSpPr>
          <p:cNvPr id="7270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06007576-72EF-4783-908A-98DA502FE264}" type="slidenum">
              <a:rPr lang="ja-JP" altLang="en-US" smtClean="0"/>
              <a:pPr eaLnBrk="1" hangingPunct="1"/>
              <a:t>22</a:t>
            </a:fld>
            <a:endParaRPr lang="ja-JP" altLang="en-US" smtClean="0"/>
          </a:p>
        </p:txBody>
      </p:sp>
      <p:sp>
        <p:nvSpPr>
          <p:cNvPr id="72709" name="日付プレースホルダー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en-US" altLang="ja-JP"/>
              <a:t>2014/11/15</a:t>
            </a:r>
            <a:endParaRPr lang="ja-JP"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ja-JP" altLang="en-US" smtClean="0"/>
              <a:t>袋にスタンプ　巾着</a:t>
            </a:r>
          </a:p>
        </p:txBody>
      </p:sp>
      <p:sp>
        <p:nvSpPr>
          <p:cNvPr id="73732"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47DDF54E-25D0-4977-A1B1-915AB18772FC}" type="slidenum">
              <a:rPr lang="ja-JP" altLang="en-US" smtClean="0"/>
              <a:pPr eaLnBrk="1" hangingPunct="1"/>
              <a:t>23</a:t>
            </a:fld>
            <a:endParaRPr lang="ja-JP" altLang="en-US" smtClean="0"/>
          </a:p>
        </p:txBody>
      </p:sp>
      <p:sp>
        <p:nvSpPr>
          <p:cNvPr id="73733" name="日付プレースホルダー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en-US" altLang="ja-JP"/>
              <a:t>2014/11/15</a:t>
            </a:r>
            <a:endParaRPr lang="ja-JP"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ja-JP" altLang="en-US" smtClean="0"/>
              <a:t>袋にスタンプ　巾着</a:t>
            </a:r>
          </a:p>
        </p:txBody>
      </p:sp>
      <p:sp>
        <p:nvSpPr>
          <p:cNvPr id="7475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5504058D-A58D-4433-A177-2B8C972C631E}" type="slidenum">
              <a:rPr lang="ja-JP" altLang="en-US" smtClean="0"/>
              <a:pPr eaLnBrk="1" hangingPunct="1"/>
              <a:t>24</a:t>
            </a:fld>
            <a:endParaRPr lang="ja-JP" altLang="en-US" smtClean="0"/>
          </a:p>
        </p:txBody>
      </p:sp>
      <p:sp>
        <p:nvSpPr>
          <p:cNvPr id="74757" name="日付プレースホルダー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en-US" altLang="ja-JP"/>
              <a:t>2014/11/15</a:t>
            </a:r>
            <a:endParaRPr lang="ja-JP"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ノート プレースホルダー 2"/>
          <p:cNvSpPr>
            <a:spLocks noGrp="1"/>
          </p:cNvSpPr>
          <p:nvPr>
            <p:ph type="body" idx="1"/>
          </p:nvPr>
        </p:nvSpPr>
        <p:spPr/>
        <p:txBody>
          <a:bodyPr/>
          <a:lstStyle/>
          <a:p>
            <a:pPr eaLnBrk="1" hangingPunct="1">
              <a:defRPr/>
            </a:pPr>
            <a:r>
              <a:rPr lang="ja-JP" altLang="en-US" dirty="0" smtClean="0"/>
              <a:t>フォトフレーム付</a:t>
            </a:r>
            <a:endParaRPr lang="en-US" altLang="ja-JP" dirty="0" smtClean="0"/>
          </a:p>
          <a:p>
            <a:pPr eaLnBrk="1" hangingPunct="1">
              <a:defRPr/>
            </a:pPr>
            <a:r>
              <a:rPr lang="ja-JP" altLang="en-US" cap="all" dirty="0" smtClean="0"/>
              <a:t>カレンダー作り</a:t>
            </a:r>
          </a:p>
          <a:p>
            <a:pPr eaLnBrk="1" hangingPunct="1">
              <a:defRPr/>
            </a:pPr>
            <a:endParaRPr lang="ja-JP" altLang="en-US" dirty="0"/>
          </a:p>
        </p:txBody>
      </p:sp>
      <p:sp>
        <p:nvSpPr>
          <p:cNvPr id="7578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7D86793C-B39C-49BC-9429-8643E25D0FAC}" type="slidenum">
              <a:rPr lang="ja-JP" altLang="en-US" smtClean="0"/>
              <a:pPr eaLnBrk="1" hangingPunct="1"/>
              <a:t>25</a:t>
            </a:fld>
            <a:endParaRPr lang="ja-JP" altLang="en-US" smtClean="0"/>
          </a:p>
        </p:txBody>
      </p:sp>
      <p:sp>
        <p:nvSpPr>
          <p:cNvPr id="75781" name="日付プレースホルダー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en-US" altLang="ja-JP"/>
              <a:t>2014/11/15</a:t>
            </a:r>
            <a:endParaRPr lang="ja-JP"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ja-JP" altLang="en-US" smtClean="0"/>
              <a:t>のぼるおもちゃ</a:t>
            </a:r>
          </a:p>
        </p:txBody>
      </p:sp>
      <p:sp>
        <p:nvSpPr>
          <p:cNvPr id="76804"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59612F22-53CC-41D0-A051-D17DDB054C77}" type="slidenum">
              <a:rPr lang="ja-JP" altLang="en-US" smtClean="0"/>
              <a:pPr eaLnBrk="1" hangingPunct="1"/>
              <a:t>26</a:t>
            </a:fld>
            <a:endParaRPr lang="ja-JP" altLang="en-US" smtClean="0"/>
          </a:p>
        </p:txBody>
      </p:sp>
      <p:sp>
        <p:nvSpPr>
          <p:cNvPr id="76805" name="日付プレースホルダー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en-US" altLang="ja-JP"/>
              <a:t>2014/11/15</a:t>
            </a:r>
            <a:endParaRPr lang="ja-JP"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ja-JP" altLang="en-US" smtClean="0"/>
              <a:t>立体パズル</a:t>
            </a:r>
            <a:endParaRPr lang="en-US" altLang="ja-JP" smtClean="0"/>
          </a:p>
          <a:p>
            <a:pPr eaLnBrk="1" hangingPunct="1"/>
            <a:r>
              <a:rPr lang="en-US" altLang="ja-JP" smtClean="0"/>
              <a:t>Cube</a:t>
            </a:r>
            <a:endParaRPr lang="ja-JP" altLang="en-US" smtClean="0"/>
          </a:p>
        </p:txBody>
      </p:sp>
      <p:sp>
        <p:nvSpPr>
          <p:cNvPr id="7782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02E4E8E5-B1BD-45E7-A0A7-150064C361D6}" type="slidenum">
              <a:rPr lang="ja-JP" altLang="en-US" smtClean="0"/>
              <a:pPr eaLnBrk="1" hangingPunct="1"/>
              <a:t>27</a:t>
            </a:fld>
            <a:endParaRPr lang="ja-JP" altLang="en-US" smtClean="0"/>
          </a:p>
        </p:txBody>
      </p:sp>
      <p:sp>
        <p:nvSpPr>
          <p:cNvPr id="77829" name="日付プレースホルダー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en-US" altLang="ja-JP"/>
              <a:t>2014/11/15</a:t>
            </a:r>
            <a:endParaRPr lang="ja-JP"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ノート プレースホルダー 2"/>
          <p:cNvSpPr>
            <a:spLocks noGrp="1"/>
          </p:cNvSpPr>
          <p:nvPr>
            <p:ph type="body" idx="1"/>
          </p:nvPr>
        </p:nvSpPr>
        <p:spPr/>
        <p:txBody>
          <a:bodyPr/>
          <a:lstStyle/>
          <a:p>
            <a:pPr eaLnBrk="1" hangingPunct="1">
              <a:defRPr/>
            </a:pPr>
            <a:r>
              <a:rPr lang="ja-JP" altLang="en-US" dirty="0" smtClean="0"/>
              <a:t>難易度は開催時期を考慮</a:t>
            </a:r>
            <a:endParaRPr lang="en-US" altLang="ja-JP" dirty="0" smtClean="0"/>
          </a:p>
          <a:p>
            <a:pPr indent="-274320" eaLnBrk="1" fontAlgn="auto" hangingPunct="1">
              <a:spcAft>
                <a:spcPts val="0"/>
              </a:spcAft>
              <a:defRPr/>
            </a:pPr>
            <a:r>
              <a:rPr lang="ja-JP" altLang="en-US" sz="3600" dirty="0" smtClean="0"/>
              <a:t>年度はじめ　</a:t>
            </a:r>
            <a:r>
              <a:rPr lang="en-US" altLang="ja-JP" sz="3600" dirty="0" smtClean="0"/>
              <a:t>PTA</a:t>
            </a:r>
            <a:r>
              <a:rPr lang="ja-JP" altLang="en-US" sz="3600" dirty="0" smtClean="0"/>
              <a:t>総会</a:t>
            </a:r>
            <a:endParaRPr lang="en-US" altLang="ja-JP" sz="3600" dirty="0" smtClean="0"/>
          </a:p>
          <a:p>
            <a:pPr lvl="1" indent="-274320" eaLnBrk="1" fontAlgn="auto" hangingPunct="1">
              <a:spcAft>
                <a:spcPts val="0"/>
              </a:spcAft>
              <a:defRPr/>
            </a:pPr>
            <a:r>
              <a:rPr lang="ja-JP" altLang="en-US" sz="2400" b="1" dirty="0" smtClean="0"/>
              <a:t>簡単なもので</a:t>
            </a:r>
            <a:endParaRPr lang="en-US" altLang="ja-JP" sz="2400" b="1" dirty="0" smtClean="0"/>
          </a:p>
          <a:p>
            <a:pPr marL="468630" lvl="1" eaLnBrk="1" fontAlgn="auto" hangingPunct="1">
              <a:spcAft>
                <a:spcPts val="0"/>
              </a:spcAft>
              <a:buFont typeface="Wingdings 3" pitchFamily="18" charset="2"/>
              <a:buNone/>
              <a:defRPr/>
            </a:pPr>
            <a:endParaRPr lang="en-US" altLang="ja-JP" sz="2400" b="1" dirty="0" smtClean="0"/>
          </a:p>
          <a:p>
            <a:pPr indent="-274320" eaLnBrk="1" fontAlgn="auto" hangingPunct="1">
              <a:spcAft>
                <a:spcPts val="0"/>
              </a:spcAft>
              <a:defRPr/>
            </a:pPr>
            <a:r>
              <a:rPr lang="ja-JP" altLang="en-US" sz="3600" dirty="0" smtClean="0"/>
              <a:t>年度後半　クラス懇談</a:t>
            </a:r>
            <a:endParaRPr lang="en-US" altLang="ja-JP" sz="3600" dirty="0" smtClean="0"/>
          </a:p>
          <a:p>
            <a:pPr lvl="1" indent="-274320" eaLnBrk="1" fontAlgn="auto" hangingPunct="1">
              <a:spcAft>
                <a:spcPts val="0"/>
              </a:spcAft>
              <a:defRPr/>
            </a:pPr>
            <a:r>
              <a:rPr lang="ja-JP" altLang="en-US" sz="2400" b="1" dirty="0" smtClean="0"/>
              <a:t>少し難しいものも</a:t>
            </a:r>
            <a:r>
              <a:rPr lang="en-US" altLang="ja-JP" sz="2400" b="1" dirty="0" smtClean="0"/>
              <a:t>OK</a:t>
            </a:r>
          </a:p>
          <a:p>
            <a:pPr lvl="1" indent="-274320" eaLnBrk="1" fontAlgn="auto" hangingPunct="1">
              <a:spcAft>
                <a:spcPts val="0"/>
              </a:spcAft>
              <a:defRPr/>
            </a:pPr>
            <a:r>
              <a:rPr lang="en-US" altLang="ja-JP" sz="2400" b="1" dirty="0" smtClean="0"/>
              <a:t>	</a:t>
            </a:r>
            <a:endParaRPr lang="ja-JP" altLang="en-US" sz="2400" b="1" dirty="0" smtClean="0"/>
          </a:p>
          <a:p>
            <a:pPr eaLnBrk="1" hangingPunct="1">
              <a:defRPr/>
            </a:pPr>
            <a:endParaRPr lang="ja-JP" altLang="en-US" dirty="0"/>
          </a:p>
        </p:txBody>
      </p:sp>
      <p:sp>
        <p:nvSpPr>
          <p:cNvPr id="78852"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CF2FE574-00B8-495F-8B49-1F3B56F1B125}" type="slidenum">
              <a:rPr lang="ja-JP" altLang="en-US" smtClean="0"/>
              <a:pPr eaLnBrk="1" hangingPunct="1"/>
              <a:t>28</a:t>
            </a:fld>
            <a:endParaRPr lang="ja-JP" altLang="en-US" smtClean="0"/>
          </a:p>
        </p:txBody>
      </p:sp>
      <p:sp>
        <p:nvSpPr>
          <p:cNvPr id="78853" name="日付プレースホルダー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en-US" altLang="ja-JP"/>
              <a:t>2014/11/15</a:t>
            </a:r>
            <a:endParaRPr lang="ja-JP"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ja-JP" altLang="en-US" smtClean="0"/>
              <a:t>今年の企画</a:t>
            </a:r>
            <a:endParaRPr lang="en-US" altLang="ja-JP" smtClean="0"/>
          </a:p>
          <a:p>
            <a:pPr eaLnBrk="1" hangingPunct="1"/>
            <a:r>
              <a:rPr lang="ja-JP" altLang="en-US" sz="1000" b="1" smtClean="0"/>
              <a:t>パソコン講座</a:t>
            </a:r>
            <a:r>
              <a:rPr lang="ja-JP" altLang="en-US" b="1" smtClean="0"/>
              <a:t>「日本語で　プログラミング」</a:t>
            </a:r>
          </a:p>
        </p:txBody>
      </p:sp>
      <p:sp>
        <p:nvSpPr>
          <p:cNvPr id="7987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84225" indent="-301625" eaLnBrk="0" hangingPunct="0">
              <a:defRPr kumimoji="1">
                <a:solidFill>
                  <a:schemeClr val="tx1"/>
                </a:solidFill>
                <a:latin typeface="Calibri" pitchFamily="34" charset="0"/>
                <a:ea typeface="ＭＳ Ｐゴシック" pitchFamily="50" charset="-128"/>
              </a:defRPr>
            </a:lvl2pPr>
            <a:lvl3pPr marL="1206500" indent="-241300" eaLnBrk="0" hangingPunct="0">
              <a:defRPr kumimoji="1">
                <a:solidFill>
                  <a:schemeClr val="tx1"/>
                </a:solidFill>
                <a:latin typeface="Calibri" pitchFamily="34" charset="0"/>
                <a:ea typeface="ＭＳ Ｐゴシック" pitchFamily="50" charset="-128"/>
              </a:defRPr>
            </a:lvl3pPr>
            <a:lvl4pPr marL="1689100" indent="-241300" eaLnBrk="0" hangingPunct="0">
              <a:defRPr kumimoji="1">
                <a:solidFill>
                  <a:schemeClr val="tx1"/>
                </a:solidFill>
                <a:latin typeface="Calibri" pitchFamily="34" charset="0"/>
                <a:ea typeface="ＭＳ Ｐゴシック" pitchFamily="50" charset="-128"/>
              </a:defRPr>
            </a:lvl4pPr>
            <a:lvl5pPr marL="2171700" indent="-241300" eaLnBrk="0" hangingPunct="0">
              <a:defRPr kumimoji="1">
                <a:solidFill>
                  <a:schemeClr val="tx1"/>
                </a:solidFill>
                <a:latin typeface="Calibri" pitchFamily="34" charset="0"/>
                <a:ea typeface="ＭＳ Ｐゴシック" pitchFamily="50" charset="-128"/>
              </a:defRPr>
            </a:lvl5pPr>
            <a:lvl6pPr marL="26289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861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5433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40005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7592565A-C245-4A3B-9DD8-4EECCBEFC5CF}" type="slidenum">
              <a:rPr lang="ja-JP" altLang="en-US" smtClean="0"/>
              <a:pPr eaLnBrk="1" hangingPunct="1"/>
              <a:t>29</a:t>
            </a:fld>
            <a:endParaRPr lang="ja-JP" altLang="en-US" smtClean="0"/>
          </a:p>
        </p:txBody>
      </p:sp>
      <p:sp>
        <p:nvSpPr>
          <p:cNvPr id="79877" name="日付プレースホルダー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en-US" altLang="ja-JP"/>
              <a:t>2014/11/15</a:t>
            </a:r>
            <a:endParaRPr lang="ja-JP"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ja-JP" altLang="en-US" smtClean="0"/>
              <a:t>福島小学校　</a:t>
            </a:r>
            <a:r>
              <a:rPr lang="en-US" altLang="ja-JP" smtClean="0"/>
              <a:t>http://swa.city-osaka.ed.jp/swas/index.php?id=e531060</a:t>
            </a:r>
          </a:p>
          <a:p>
            <a:pPr eaLnBrk="1" hangingPunct="1">
              <a:spcBef>
                <a:spcPct val="0"/>
              </a:spcBef>
            </a:pPr>
            <a:r>
              <a:rPr lang="ja-JP" altLang="ja-JP" smtClean="0"/>
              <a:t>小規模小学校　運動場は</a:t>
            </a:r>
            <a:r>
              <a:rPr lang="ja-JP" altLang="en-US" smtClean="0"/>
              <a:t>直線</a:t>
            </a:r>
            <a:r>
              <a:rPr lang="en-US" altLang="ja-JP" smtClean="0"/>
              <a:t>50</a:t>
            </a:r>
            <a:r>
              <a:rPr lang="ja-JP" altLang="ja-JP" smtClean="0"/>
              <a:t>ｍがとれない。教室の数も少ない。</a:t>
            </a:r>
          </a:p>
          <a:p>
            <a:pPr eaLnBrk="1" hangingPunct="1">
              <a:spcBef>
                <a:spcPct val="0"/>
              </a:spcBef>
            </a:pPr>
            <a:r>
              <a:rPr lang="ja-JP" altLang="ja-JP" smtClean="0"/>
              <a:t>・タワーマンションが林立し、児童の急増に教室数が足りない。</a:t>
            </a:r>
          </a:p>
          <a:p>
            <a:pPr eaLnBrk="1" hangingPunct="1">
              <a:spcBef>
                <a:spcPct val="0"/>
              </a:spcBef>
            </a:pPr>
            <a:r>
              <a:rPr lang="ja-JP" altLang="ja-JP" smtClean="0"/>
              <a:t>・部屋を利用しての生涯学習ルーム活動の場はない。</a:t>
            </a:r>
            <a:endParaRPr lang="en-US" altLang="ja-JP" smtClean="0"/>
          </a:p>
          <a:p>
            <a:pPr eaLnBrk="1" hangingPunct="1">
              <a:spcBef>
                <a:spcPct val="0"/>
              </a:spcBef>
            </a:pPr>
            <a:r>
              <a:rPr lang="ja-JP" altLang="en-US" smtClean="0"/>
              <a:t>運動場の大きさがわかるように</a:t>
            </a:r>
            <a:r>
              <a:rPr lang="en-US" altLang="ja-JP" smtClean="0"/>
              <a:t>25m</a:t>
            </a:r>
            <a:r>
              <a:rPr lang="ja-JP" altLang="en-US" smtClean="0"/>
              <a:t>プールのサイズを白で描いています。</a:t>
            </a:r>
            <a:endParaRPr lang="ja-JP" altLang="ja-JP" smtClean="0"/>
          </a:p>
          <a:p>
            <a:pPr eaLnBrk="1" hangingPunct="1">
              <a:spcBef>
                <a:spcPct val="0"/>
              </a:spcBef>
            </a:pPr>
            <a:endParaRPr lang="ja-JP" altLang="en-US" smtClean="0"/>
          </a:p>
        </p:txBody>
      </p:sp>
      <p:sp>
        <p:nvSpPr>
          <p:cNvPr id="53252"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84225" indent="-301625" eaLnBrk="0" hangingPunct="0">
              <a:defRPr kumimoji="1">
                <a:solidFill>
                  <a:schemeClr val="tx1"/>
                </a:solidFill>
                <a:latin typeface="Calibri" pitchFamily="34" charset="0"/>
                <a:ea typeface="ＭＳ Ｐゴシック" pitchFamily="50" charset="-128"/>
              </a:defRPr>
            </a:lvl2pPr>
            <a:lvl3pPr marL="1206500" indent="-241300" eaLnBrk="0" hangingPunct="0">
              <a:defRPr kumimoji="1">
                <a:solidFill>
                  <a:schemeClr val="tx1"/>
                </a:solidFill>
                <a:latin typeface="Calibri" pitchFamily="34" charset="0"/>
                <a:ea typeface="ＭＳ Ｐゴシック" pitchFamily="50" charset="-128"/>
              </a:defRPr>
            </a:lvl3pPr>
            <a:lvl4pPr marL="1689100" indent="-241300" eaLnBrk="0" hangingPunct="0">
              <a:defRPr kumimoji="1">
                <a:solidFill>
                  <a:schemeClr val="tx1"/>
                </a:solidFill>
                <a:latin typeface="Calibri" pitchFamily="34" charset="0"/>
                <a:ea typeface="ＭＳ Ｐゴシック" pitchFamily="50" charset="-128"/>
              </a:defRPr>
            </a:lvl4pPr>
            <a:lvl5pPr marL="2171700" indent="-241300" eaLnBrk="0" hangingPunct="0">
              <a:defRPr kumimoji="1">
                <a:solidFill>
                  <a:schemeClr val="tx1"/>
                </a:solidFill>
                <a:latin typeface="Calibri" pitchFamily="34" charset="0"/>
                <a:ea typeface="ＭＳ Ｐゴシック" pitchFamily="50" charset="-128"/>
              </a:defRPr>
            </a:lvl5pPr>
            <a:lvl6pPr marL="26289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861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5433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40005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0D79C4B1-7825-41F2-AEFF-E6EB47A19757}" type="slidenum">
              <a:rPr lang="ja-JP" altLang="en-US" smtClean="0"/>
              <a:pPr eaLnBrk="1" hangingPunct="1"/>
              <a:t>3</a:t>
            </a:fld>
            <a:endParaRPr lang="ja-JP" altLang="en-US" smtClean="0"/>
          </a:p>
        </p:txBody>
      </p:sp>
      <p:sp>
        <p:nvSpPr>
          <p:cNvPr id="53253" name="日付プレースホルダー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en-US" altLang="ja-JP"/>
              <a:t>2014/11/15</a:t>
            </a:r>
            <a:endParaRPr lang="ja-JP"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ja-JP" altLang="ja-JP" smtClean="0"/>
              <a:t>お祭り開始前に開催、学校</a:t>
            </a:r>
            <a:r>
              <a:rPr lang="ja-JP" altLang="en-US" smtClean="0"/>
              <a:t>の協力で</a:t>
            </a:r>
            <a:r>
              <a:rPr lang="en-US" altLang="ja-JP" smtClean="0"/>
              <a:t>PC</a:t>
            </a:r>
            <a:r>
              <a:rPr lang="ja-JP" altLang="en-US" smtClean="0"/>
              <a:t>教室をつかわせていただきました。</a:t>
            </a:r>
            <a:endParaRPr lang="en-US" altLang="ja-JP" smtClean="0"/>
          </a:p>
          <a:p>
            <a:pPr eaLnBrk="1" hangingPunct="1"/>
            <a:endParaRPr lang="ja-JP" altLang="en-US" smtClean="0"/>
          </a:p>
        </p:txBody>
      </p:sp>
      <p:sp>
        <p:nvSpPr>
          <p:cNvPr id="8090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B93AE2D4-B9C8-4EAC-AFF4-09AAE8F55319}" type="slidenum">
              <a:rPr lang="ja-JP" altLang="en-US" smtClean="0"/>
              <a:pPr eaLnBrk="1" hangingPunct="1"/>
              <a:t>30</a:t>
            </a:fld>
            <a:endParaRPr lang="ja-JP" altLang="en-US" smtClean="0"/>
          </a:p>
        </p:txBody>
      </p:sp>
      <p:sp>
        <p:nvSpPr>
          <p:cNvPr id="80901" name="日付プレースホルダー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en-US" altLang="ja-JP"/>
              <a:t>2014/11/15</a:t>
            </a:r>
            <a:endParaRPr lang="ja-JP"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ja-JP" altLang="en-US" smtClean="0"/>
              <a:t>地域活動協議会、はぐくみネット、生涯学習ルーム、</a:t>
            </a:r>
            <a:r>
              <a:rPr lang="en-US" altLang="ja-JP" smtClean="0"/>
              <a:t>PTA</a:t>
            </a:r>
            <a:r>
              <a:rPr lang="ja-JP" altLang="en-US" smtClean="0"/>
              <a:t>全部がつながって</a:t>
            </a:r>
            <a:endParaRPr lang="en-US" altLang="ja-JP" smtClean="0"/>
          </a:p>
          <a:p>
            <a:pPr eaLnBrk="1" hangingPunct="1">
              <a:spcBef>
                <a:spcPct val="0"/>
              </a:spcBef>
            </a:pPr>
            <a:r>
              <a:rPr lang="ja-JP" altLang="en-US" smtClean="0"/>
              <a:t>本体機材（</a:t>
            </a:r>
            <a:r>
              <a:rPr lang="en-US" altLang="ja-JP" smtClean="0"/>
              <a:t>RaspberryPi</a:t>
            </a:r>
            <a:r>
              <a:rPr lang="ja-JP" altLang="en-US" smtClean="0"/>
              <a:t>と</a:t>
            </a:r>
            <a:r>
              <a:rPr lang="en-US" altLang="ja-JP" smtClean="0"/>
              <a:t>SD</a:t>
            </a:r>
            <a:r>
              <a:rPr lang="ja-JP" altLang="en-US" smtClean="0"/>
              <a:t>）の提供：プログラミング学習プロジェクト　</a:t>
            </a:r>
            <a:r>
              <a:rPr lang="en-US" altLang="ja-JP" smtClean="0"/>
              <a:t>PEG</a:t>
            </a:r>
            <a:r>
              <a:rPr lang="ja-JP" altLang="en-US" smtClean="0"/>
              <a:t>－</a:t>
            </a:r>
            <a:r>
              <a:rPr lang="en-US" altLang="ja-JP" smtClean="0"/>
              <a:t>programming education gathering</a:t>
            </a:r>
            <a:r>
              <a:rPr lang="ja-JP" altLang="en-US" smtClean="0"/>
              <a:t>－　</a:t>
            </a:r>
            <a:r>
              <a:rPr lang="en-US" altLang="ja-JP" smtClean="0">
                <a:hlinkClick r:id="rId3"/>
              </a:rPr>
              <a:t>http://pegpeg.jp/</a:t>
            </a:r>
            <a:r>
              <a:rPr lang="ja-JP" altLang="en-US" smtClean="0"/>
              <a:t>　</a:t>
            </a:r>
          </a:p>
          <a:p>
            <a:pPr eaLnBrk="1" hangingPunct="1"/>
            <a:endParaRPr lang="ja-JP" altLang="en-US" smtClean="0"/>
          </a:p>
        </p:txBody>
      </p:sp>
      <p:sp>
        <p:nvSpPr>
          <p:cNvPr id="81924"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BA3C7B1D-196B-4BB1-A329-B3F1E9D46CE5}" type="slidenum">
              <a:rPr lang="ja-JP" altLang="en-US" smtClean="0"/>
              <a:pPr eaLnBrk="1" hangingPunct="1"/>
              <a:t>31</a:t>
            </a:fld>
            <a:endParaRPr lang="ja-JP" altLang="en-US" smtClean="0"/>
          </a:p>
        </p:txBody>
      </p:sp>
      <p:sp>
        <p:nvSpPr>
          <p:cNvPr id="81925" name="日付プレースホルダー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en-US" altLang="ja-JP"/>
              <a:t>2014/11/15</a:t>
            </a:r>
            <a:endParaRPr lang="ja-JP"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ja-JP" altLang="ja-JP" smtClean="0"/>
              <a:t>大人も子どもも一緒に　</a:t>
            </a:r>
          </a:p>
          <a:p>
            <a:pPr eaLnBrk="1" hangingPunct="1"/>
            <a:r>
              <a:rPr lang="en-US" altLang="ja-JP" smtClean="0"/>
              <a:t>	</a:t>
            </a:r>
            <a:r>
              <a:rPr lang="ja-JP" altLang="ja-JP" smtClean="0"/>
              <a:t>満員御礼でした</a:t>
            </a:r>
          </a:p>
          <a:p>
            <a:pPr eaLnBrk="1" hangingPunct="1"/>
            <a:endParaRPr lang="ja-JP" altLang="en-US" smtClean="0"/>
          </a:p>
        </p:txBody>
      </p:sp>
      <p:sp>
        <p:nvSpPr>
          <p:cNvPr id="8294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A113BDDB-78E8-440E-BC57-DE26FC976CD5}" type="slidenum">
              <a:rPr lang="ja-JP" altLang="en-US" smtClean="0"/>
              <a:pPr eaLnBrk="1" hangingPunct="1"/>
              <a:t>32</a:t>
            </a:fld>
            <a:endParaRPr lang="ja-JP" altLang="en-US" smtClean="0"/>
          </a:p>
        </p:txBody>
      </p:sp>
      <p:sp>
        <p:nvSpPr>
          <p:cNvPr id="82949" name="日付プレースホルダー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en-US" altLang="ja-JP"/>
              <a:t>2014/11/15</a:t>
            </a:r>
            <a:endParaRPr lang="ja-JP"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ノート プレースホルダー 2"/>
          <p:cNvSpPr>
            <a:spLocks noGrp="1"/>
          </p:cNvSpPr>
          <p:nvPr>
            <p:ph type="body" idx="1"/>
          </p:nvPr>
        </p:nvSpPr>
        <p:spPr/>
        <p:txBody>
          <a:bodyPr wrap="square" numCol="1" anchor="t" anchorCtr="0" compatLnSpc="1">
            <a:prstTxWarp prst="textNoShape">
              <a:avLst/>
            </a:prstTxWarp>
          </a:bodyPr>
          <a:lstStyle/>
          <a:p>
            <a:pPr eaLnBrk="1" hangingPunct="1"/>
            <a:r>
              <a:rPr lang="ja-JP" altLang="en-US" b="1" smtClean="0">
                <a:effectLst>
                  <a:outerShdw blurRad="38100" dist="38100" dir="2700000" algn="tl">
                    <a:srgbClr val="C0C0C0"/>
                  </a:outerShdw>
                </a:effectLst>
              </a:rPr>
              <a:t>連携による変化</a:t>
            </a:r>
            <a:endParaRPr lang="en-US" altLang="ja-JP" smtClean="0"/>
          </a:p>
          <a:p>
            <a:pPr eaLnBrk="1" hangingPunct="1"/>
            <a:r>
              <a:rPr lang="ja-JP" altLang="ja-JP" smtClean="0"/>
              <a:t>・子どもからだけでなく、保護者からも学校以外の場所で声をかけられて嬉しい</a:t>
            </a:r>
          </a:p>
          <a:p>
            <a:pPr eaLnBrk="1" hangingPunct="1"/>
            <a:r>
              <a:rPr lang="ja-JP" altLang="ja-JP" smtClean="0"/>
              <a:t>・子どもたちと関わることで、最近の子どもたちの様子や環境が時代と共に変化していることに気づく</a:t>
            </a:r>
            <a:r>
              <a:rPr lang="ja-JP" altLang="en-US" smtClean="0"/>
              <a:t>　</a:t>
            </a:r>
            <a:endParaRPr lang="en-US" altLang="ja-JP" smtClean="0"/>
          </a:p>
          <a:p>
            <a:pPr eaLnBrk="1" hangingPunct="1"/>
            <a:r>
              <a:rPr lang="ja-JP" altLang="ja-JP" smtClean="0"/>
              <a:t>・</a:t>
            </a:r>
            <a:r>
              <a:rPr lang="ja-JP" altLang="en-US" smtClean="0"/>
              <a:t>地域と繋がることで</a:t>
            </a:r>
            <a:r>
              <a:rPr lang="ja-JP" altLang="ja-JP" smtClean="0"/>
              <a:t>地域から</a:t>
            </a:r>
            <a:r>
              <a:rPr lang="en-US" altLang="ja-JP" smtClean="0"/>
              <a:t>PTA</a:t>
            </a:r>
            <a:r>
              <a:rPr lang="ja-JP" altLang="en-US" smtClean="0"/>
              <a:t>への思いやりも生まれる</a:t>
            </a:r>
            <a:endParaRPr lang="en-US" altLang="ja-JP" smtClean="0"/>
          </a:p>
          <a:p>
            <a:pPr eaLnBrk="1" hangingPunct="1"/>
            <a:r>
              <a:rPr lang="ja-JP" altLang="ja-JP" smtClean="0"/>
              <a:t>・単発開催事業を推進員全員で企画を考えるので推進員同士の繋がりも密になる</a:t>
            </a:r>
            <a:endParaRPr lang="en-US" altLang="ja-JP" smtClean="0"/>
          </a:p>
          <a:p>
            <a:pPr eaLnBrk="1" hangingPunct="1"/>
            <a:r>
              <a:rPr lang="ja-JP" altLang="en-US" smtClean="0"/>
              <a:t>・学校と地域と相互に繋がって</a:t>
            </a:r>
          </a:p>
        </p:txBody>
      </p:sp>
      <p:sp>
        <p:nvSpPr>
          <p:cNvPr id="83972"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A2A02F72-D789-4C82-8F5B-207637555112}" type="slidenum">
              <a:rPr lang="ja-JP" altLang="en-US" smtClean="0"/>
              <a:pPr eaLnBrk="1" hangingPunct="1"/>
              <a:t>33</a:t>
            </a:fld>
            <a:endParaRPr lang="ja-JP" altLang="en-US" smtClean="0"/>
          </a:p>
        </p:txBody>
      </p:sp>
      <p:sp>
        <p:nvSpPr>
          <p:cNvPr id="83973" name="日付プレースホルダー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en-US" altLang="ja-JP"/>
              <a:t>2014/11/15</a:t>
            </a:r>
            <a:endParaRPr lang="ja-JP"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ja-JP" altLang="en-US" smtClean="0"/>
              <a:t>学校地域</a:t>
            </a:r>
            <a:r>
              <a:rPr lang="en-US" altLang="ja-JP" smtClean="0"/>
              <a:t>PTA</a:t>
            </a:r>
            <a:r>
              <a:rPr lang="ja-JP" altLang="en-US" smtClean="0"/>
              <a:t>が相互に繋がって</a:t>
            </a:r>
            <a:endParaRPr lang="en-US" altLang="ja-JP" smtClean="0"/>
          </a:p>
          <a:p>
            <a:pPr eaLnBrk="1" hangingPunct="1"/>
            <a:r>
              <a:rPr lang="ja-JP" altLang="en-US" smtClean="0"/>
              <a:t>学校の協力あっての事業</a:t>
            </a:r>
            <a:endParaRPr lang="en-US" altLang="ja-JP" smtClean="0"/>
          </a:p>
          <a:p>
            <a:pPr eaLnBrk="1" hangingPunct="1"/>
            <a:r>
              <a:rPr lang="ja-JP" altLang="ja-JP" smtClean="0"/>
              <a:t>学校の協力について</a:t>
            </a:r>
          </a:p>
          <a:p>
            <a:pPr eaLnBrk="1" hangingPunct="1"/>
            <a:r>
              <a:rPr lang="en-US" altLang="ja-JP" smtClean="0"/>
              <a:t>	</a:t>
            </a:r>
            <a:r>
              <a:rPr lang="ja-JP" altLang="ja-JP" smtClean="0"/>
              <a:t>全面的な協力をいただいている。先生の異動があっても変わらず</a:t>
            </a:r>
            <a:r>
              <a:rPr lang="ja-JP" altLang="en-US" smtClean="0"/>
              <a:t>有難い</a:t>
            </a:r>
            <a:endParaRPr lang="ja-JP" altLang="ja-JP" smtClean="0"/>
          </a:p>
          <a:p>
            <a:pPr eaLnBrk="1" hangingPunct="1"/>
            <a:r>
              <a:rPr lang="en-US" altLang="ja-JP" smtClean="0"/>
              <a:t>	</a:t>
            </a:r>
            <a:r>
              <a:rPr lang="ja-JP" altLang="ja-JP" smtClean="0"/>
              <a:t>広報などは懇談会や</a:t>
            </a:r>
            <a:r>
              <a:rPr lang="en-US" altLang="ja-JP" smtClean="0"/>
              <a:t>PTA</a:t>
            </a:r>
            <a:r>
              <a:rPr lang="ja-JP" altLang="ja-JP" smtClean="0"/>
              <a:t>総会の案内に添えて記載してくださっている。</a:t>
            </a:r>
          </a:p>
          <a:p>
            <a:pPr eaLnBrk="1" hangingPunct="1"/>
            <a:r>
              <a:rPr lang="en-US" altLang="ja-JP" smtClean="0"/>
              <a:t>		</a:t>
            </a:r>
            <a:r>
              <a:rPr lang="ja-JP" altLang="en-US" smtClean="0"/>
              <a:t>案内には</a:t>
            </a:r>
            <a:r>
              <a:rPr lang="ja-JP" altLang="ja-JP" smtClean="0"/>
              <a:t>懇談会や総会後にお子様を迎えにくる事を条件</a:t>
            </a:r>
          </a:p>
        </p:txBody>
      </p:sp>
      <p:sp>
        <p:nvSpPr>
          <p:cNvPr id="8499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FF474551-3E0A-435E-ACDA-3CDF64FDEF5E}" type="slidenum">
              <a:rPr lang="ja-JP" altLang="en-US" smtClean="0"/>
              <a:pPr eaLnBrk="1" hangingPunct="1"/>
              <a:t>34</a:t>
            </a:fld>
            <a:endParaRPr lang="ja-JP" altLang="en-US" smtClean="0"/>
          </a:p>
        </p:txBody>
      </p:sp>
      <p:sp>
        <p:nvSpPr>
          <p:cNvPr id="84997" name="日付プレースホルダー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en-US" altLang="ja-JP"/>
              <a:t>2014/11/15</a:t>
            </a:r>
            <a:endParaRPr lang="ja-JP"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ノート プレースホルダー 2"/>
          <p:cNvSpPr>
            <a:spLocks noGrp="1"/>
          </p:cNvSpPr>
          <p:nvPr>
            <p:ph type="body" idx="1"/>
          </p:nvPr>
        </p:nvSpPr>
        <p:spPr/>
        <p:txBody>
          <a:bodyPr wrap="square" numCol="1" anchor="t" anchorCtr="0" compatLnSpc="1">
            <a:prstTxWarp prst="textNoShape">
              <a:avLst/>
            </a:prstTxWarp>
          </a:bodyPr>
          <a:lstStyle/>
          <a:p>
            <a:pPr eaLnBrk="1" hangingPunct="1"/>
            <a:r>
              <a:rPr lang="ja-JP" altLang="ja-JP" b="1" smtClean="0"/>
              <a:t>これから</a:t>
            </a:r>
            <a:r>
              <a:rPr lang="ja-JP" altLang="en-US" b="1" smtClean="0"/>
              <a:t>・・・</a:t>
            </a:r>
            <a:endParaRPr lang="en-US" altLang="ja-JP" b="1" smtClean="0">
              <a:effectLst>
                <a:outerShdw blurRad="38100" dist="38100" dir="2700000" algn="tl">
                  <a:srgbClr val="C0C0C0"/>
                </a:outerShdw>
              </a:effectLst>
            </a:endParaRPr>
          </a:p>
          <a:p>
            <a:pPr eaLnBrk="1" hangingPunct="1"/>
            <a:r>
              <a:rPr lang="ja-JP" altLang="en-US" smtClean="0">
                <a:effectLst>
                  <a:outerShdw blurRad="38100" dist="38100" dir="2700000" algn="tl">
                    <a:srgbClr val="C0C0C0"/>
                  </a:outerShdw>
                </a:effectLst>
              </a:rPr>
              <a:t>無理せず、できる範囲で、助け合って</a:t>
            </a:r>
            <a:endParaRPr lang="en-US" altLang="ja-JP" smtClean="0">
              <a:effectLst>
                <a:outerShdw blurRad="38100" dist="38100" dir="2700000" algn="tl">
                  <a:srgbClr val="C0C0C0"/>
                </a:outerShdw>
              </a:effectLst>
            </a:endParaRPr>
          </a:p>
          <a:p>
            <a:pPr eaLnBrk="1" hangingPunct="1"/>
            <a:r>
              <a:rPr lang="ja-JP" altLang="ja-JP" smtClean="0"/>
              <a:t>学校も</a:t>
            </a:r>
            <a:r>
              <a:rPr lang="en-US" altLang="ja-JP" smtClean="0"/>
              <a:t>PTA</a:t>
            </a:r>
            <a:r>
              <a:rPr lang="ja-JP" altLang="ja-JP" smtClean="0"/>
              <a:t>も地域も思いは同じ</a:t>
            </a:r>
            <a:endParaRPr lang="ja-JP" altLang="en-US" sz="1000" b="1" smtClean="0"/>
          </a:p>
          <a:p>
            <a:pPr eaLnBrk="1" hangingPunct="1"/>
            <a:r>
              <a:rPr lang="en-US" altLang="ja-JP" b="1" smtClean="0">
                <a:effectLst>
                  <a:outerShdw blurRad="38100" dist="38100" dir="2700000" algn="tl">
                    <a:srgbClr val="C0C0C0"/>
                  </a:outerShdw>
                </a:effectLst>
              </a:rPr>
              <a:t/>
            </a:r>
            <a:br>
              <a:rPr lang="en-US" altLang="ja-JP" b="1" smtClean="0">
                <a:effectLst>
                  <a:outerShdw blurRad="38100" dist="38100" dir="2700000" algn="tl">
                    <a:srgbClr val="C0C0C0"/>
                  </a:outerShdw>
                </a:effectLst>
              </a:rPr>
            </a:br>
            <a:endParaRPr lang="ja-JP" altLang="en-US" smtClean="0"/>
          </a:p>
        </p:txBody>
      </p:sp>
      <p:sp>
        <p:nvSpPr>
          <p:cNvPr id="8602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5B33E666-FB16-4345-9BB8-A8EA632E8B13}" type="slidenum">
              <a:rPr lang="ja-JP" altLang="en-US" smtClean="0"/>
              <a:pPr eaLnBrk="1" hangingPunct="1"/>
              <a:t>35</a:t>
            </a:fld>
            <a:endParaRPr lang="ja-JP" altLang="en-US" smtClean="0"/>
          </a:p>
        </p:txBody>
      </p:sp>
      <p:sp>
        <p:nvSpPr>
          <p:cNvPr id="86021" name="日付プレースホルダー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en-US" altLang="ja-JP"/>
              <a:t>2014/11/15</a:t>
            </a:r>
            <a:endParaRPr lang="ja-JP"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ja-JP" altLang="en-US" b="1" smtClean="0"/>
              <a:t>子どもは宝物</a:t>
            </a:r>
            <a:endParaRPr lang="en-US" altLang="ja-JP" b="1" smtClean="0"/>
          </a:p>
          <a:p>
            <a:pPr eaLnBrk="1" hangingPunct="1">
              <a:spcBef>
                <a:spcPct val="0"/>
              </a:spcBef>
            </a:pPr>
            <a:endParaRPr lang="en-US" altLang="ja-JP" smtClean="0"/>
          </a:p>
          <a:p>
            <a:pPr eaLnBrk="1" hangingPunct="1">
              <a:spcBef>
                <a:spcPct val="0"/>
              </a:spcBef>
            </a:pPr>
            <a:r>
              <a:rPr lang="ja-JP" altLang="en-US" smtClean="0"/>
              <a:t>無料イラスト かわいいフリー素材集 </a:t>
            </a:r>
            <a:r>
              <a:rPr lang="en-US" altLang="ja-JP" smtClean="0"/>
              <a:t>| </a:t>
            </a:r>
            <a:r>
              <a:rPr lang="ja-JP" altLang="en-US" smtClean="0"/>
              <a:t>いらすとや</a:t>
            </a:r>
            <a:r>
              <a:rPr lang="en-US" altLang="ja-JP" smtClean="0"/>
              <a:t>:</a:t>
            </a:r>
            <a:r>
              <a:rPr lang="ja-JP" altLang="en-US" smtClean="0"/>
              <a:t>　の素材を利用</a:t>
            </a:r>
            <a:endParaRPr lang="en-US" altLang="ja-JP" smtClean="0"/>
          </a:p>
          <a:p>
            <a:pPr eaLnBrk="1" hangingPunct="1">
              <a:spcBef>
                <a:spcPct val="0"/>
              </a:spcBef>
            </a:pPr>
            <a:r>
              <a:rPr lang="en-US" altLang="ja-JP" smtClean="0"/>
              <a:t>http://www.irasutoya.com/</a:t>
            </a:r>
          </a:p>
          <a:p>
            <a:pPr eaLnBrk="1" hangingPunct="1">
              <a:spcBef>
                <a:spcPct val="0"/>
              </a:spcBef>
            </a:pPr>
            <a:r>
              <a:rPr lang="ja-JP" altLang="en-US" smtClean="0"/>
              <a:t>イラストポップ </a:t>
            </a:r>
            <a:r>
              <a:rPr lang="en-US" altLang="ja-JP" smtClean="0"/>
              <a:t>| </a:t>
            </a:r>
            <a:r>
              <a:rPr lang="ja-JP" altLang="en-US" smtClean="0"/>
              <a:t>クリップアート・イラスト素材が無料</a:t>
            </a:r>
            <a:endParaRPr lang="en-US" altLang="ja-JP" smtClean="0"/>
          </a:p>
          <a:p>
            <a:pPr eaLnBrk="1" hangingPunct="1">
              <a:spcBef>
                <a:spcPct val="0"/>
              </a:spcBef>
            </a:pPr>
            <a:r>
              <a:rPr lang="en-US" altLang="ja-JP" smtClean="0"/>
              <a:t>http://illpop.com/index.html</a:t>
            </a:r>
          </a:p>
          <a:p>
            <a:pPr eaLnBrk="1" hangingPunct="1">
              <a:spcBef>
                <a:spcPct val="0"/>
              </a:spcBef>
            </a:pPr>
            <a:r>
              <a:rPr lang="ja-JP" altLang="en-US" smtClean="0"/>
              <a:t>素材のプチッチ</a:t>
            </a:r>
            <a:endParaRPr lang="en-US" altLang="ja-JP" smtClean="0"/>
          </a:p>
          <a:p>
            <a:pPr eaLnBrk="1" hangingPunct="1">
              <a:spcBef>
                <a:spcPct val="0"/>
              </a:spcBef>
            </a:pPr>
            <a:r>
              <a:rPr lang="en-US" altLang="ja-JP" smtClean="0"/>
              <a:t>http://putiya.com/index.html</a:t>
            </a:r>
            <a:endParaRPr lang="ja-JP" altLang="en-US" smtClean="0"/>
          </a:p>
        </p:txBody>
      </p:sp>
      <p:sp>
        <p:nvSpPr>
          <p:cNvPr id="87044"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84225" indent="-301625" eaLnBrk="0" hangingPunct="0">
              <a:defRPr kumimoji="1">
                <a:solidFill>
                  <a:schemeClr val="tx1"/>
                </a:solidFill>
                <a:latin typeface="Calibri" pitchFamily="34" charset="0"/>
                <a:ea typeface="ＭＳ Ｐゴシック" pitchFamily="50" charset="-128"/>
              </a:defRPr>
            </a:lvl2pPr>
            <a:lvl3pPr marL="1206500" indent="-241300" eaLnBrk="0" hangingPunct="0">
              <a:defRPr kumimoji="1">
                <a:solidFill>
                  <a:schemeClr val="tx1"/>
                </a:solidFill>
                <a:latin typeface="Calibri" pitchFamily="34" charset="0"/>
                <a:ea typeface="ＭＳ Ｐゴシック" pitchFamily="50" charset="-128"/>
              </a:defRPr>
            </a:lvl3pPr>
            <a:lvl4pPr marL="1689100" indent="-241300" eaLnBrk="0" hangingPunct="0">
              <a:defRPr kumimoji="1">
                <a:solidFill>
                  <a:schemeClr val="tx1"/>
                </a:solidFill>
                <a:latin typeface="Calibri" pitchFamily="34" charset="0"/>
                <a:ea typeface="ＭＳ Ｐゴシック" pitchFamily="50" charset="-128"/>
              </a:defRPr>
            </a:lvl4pPr>
            <a:lvl5pPr marL="2171700" indent="-241300" eaLnBrk="0" hangingPunct="0">
              <a:defRPr kumimoji="1">
                <a:solidFill>
                  <a:schemeClr val="tx1"/>
                </a:solidFill>
                <a:latin typeface="Calibri" pitchFamily="34" charset="0"/>
                <a:ea typeface="ＭＳ Ｐゴシック" pitchFamily="50" charset="-128"/>
              </a:defRPr>
            </a:lvl5pPr>
            <a:lvl6pPr marL="26289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861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5433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40005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18DE3FCF-4FC2-4CC4-8CF4-31E79E747213}" type="slidenum">
              <a:rPr lang="ja-JP" altLang="en-US" smtClean="0"/>
              <a:pPr eaLnBrk="1" hangingPunct="1"/>
              <a:t>36</a:t>
            </a:fld>
            <a:endParaRPr lang="ja-JP" altLang="en-US" smtClean="0"/>
          </a:p>
        </p:txBody>
      </p:sp>
      <p:sp>
        <p:nvSpPr>
          <p:cNvPr id="87045" name="日付プレースホルダー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en-US" altLang="ja-JP"/>
              <a:t>2014/11/15</a:t>
            </a:r>
            <a:endParaRPr lang="ja-JP"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ja-JP" altLang="ja-JP" smtClean="0"/>
              <a:t>◆生涯学習ルーム</a:t>
            </a:r>
            <a:r>
              <a:rPr lang="ja-JP" altLang="en-US" smtClean="0"/>
              <a:t>活動</a:t>
            </a:r>
            <a:r>
              <a:rPr lang="ja-JP" altLang="ja-JP" smtClean="0"/>
              <a:t>の紹介</a:t>
            </a:r>
          </a:p>
          <a:p>
            <a:pPr eaLnBrk="1" hangingPunct="1">
              <a:spcBef>
                <a:spcPct val="0"/>
              </a:spcBef>
            </a:pPr>
            <a:r>
              <a:rPr lang="ja-JP" altLang="ja-JP" smtClean="0"/>
              <a:t>・定例開催の５ルーム（コーラス・健康体操・囲碁を楽しむ会・パッチワーク。陶芸）</a:t>
            </a:r>
          </a:p>
          <a:p>
            <a:pPr eaLnBrk="1" hangingPunct="1">
              <a:spcBef>
                <a:spcPct val="0"/>
              </a:spcBef>
            </a:pPr>
            <a:r>
              <a:rPr lang="en-US" altLang="ja-JP" smtClean="0"/>
              <a:t>	</a:t>
            </a:r>
            <a:r>
              <a:rPr lang="ja-JP" altLang="ja-JP" smtClean="0"/>
              <a:t>すべて自主運営　自立した運営をしている</a:t>
            </a:r>
          </a:p>
          <a:p>
            <a:pPr eaLnBrk="1" hangingPunct="1">
              <a:spcBef>
                <a:spcPct val="0"/>
              </a:spcBef>
            </a:pPr>
            <a:r>
              <a:rPr lang="ja-JP" altLang="ja-JP" smtClean="0"/>
              <a:t>・単発事業</a:t>
            </a:r>
            <a:r>
              <a:rPr lang="ja-JP" altLang="en-US" smtClean="0"/>
              <a:t>は</a:t>
            </a:r>
            <a:r>
              <a:rPr lang="ja-JP" altLang="ja-JP" smtClean="0"/>
              <a:t>　</a:t>
            </a:r>
            <a:r>
              <a:rPr lang="ja-JP" altLang="en-US" smtClean="0"/>
              <a:t>大人向けも子ども向けも</a:t>
            </a:r>
            <a:r>
              <a:rPr lang="ja-JP" altLang="ja-JP" smtClean="0"/>
              <a:t>推進員が企画運営する。</a:t>
            </a:r>
          </a:p>
          <a:p>
            <a:pPr eaLnBrk="1" hangingPunct="1">
              <a:spcBef>
                <a:spcPct val="0"/>
              </a:spcBef>
            </a:pPr>
            <a:r>
              <a:rPr lang="ja-JP" altLang="ja-JP" smtClean="0"/>
              <a:t>なお、福島区のほぼ全部の小学校において子ども向けの事業を開催している</a:t>
            </a:r>
          </a:p>
          <a:p>
            <a:pPr eaLnBrk="1" hangingPunct="1">
              <a:spcBef>
                <a:spcPct val="0"/>
              </a:spcBef>
            </a:pPr>
            <a:endParaRPr lang="ja-JP" altLang="en-US" smtClean="0"/>
          </a:p>
        </p:txBody>
      </p:sp>
      <p:sp>
        <p:nvSpPr>
          <p:cNvPr id="5427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84225" indent="-301625" eaLnBrk="0" hangingPunct="0">
              <a:defRPr kumimoji="1">
                <a:solidFill>
                  <a:schemeClr val="tx1"/>
                </a:solidFill>
                <a:latin typeface="Calibri" pitchFamily="34" charset="0"/>
                <a:ea typeface="ＭＳ Ｐゴシック" pitchFamily="50" charset="-128"/>
              </a:defRPr>
            </a:lvl2pPr>
            <a:lvl3pPr marL="1206500" indent="-241300" eaLnBrk="0" hangingPunct="0">
              <a:defRPr kumimoji="1">
                <a:solidFill>
                  <a:schemeClr val="tx1"/>
                </a:solidFill>
                <a:latin typeface="Calibri" pitchFamily="34" charset="0"/>
                <a:ea typeface="ＭＳ Ｐゴシック" pitchFamily="50" charset="-128"/>
              </a:defRPr>
            </a:lvl3pPr>
            <a:lvl4pPr marL="1689100" indent="-241300" eaLnBrk="0" hangingPunct="0">
              <a:defRPr kumimoji="1">
                <a:solidFill>
                  <a:schemeClr val="tx1"/>
                </a:solidFill>
                <a:latin typeface="Calibri" pitchFamily="34" charset="0"/>
                <a:ea typeface="ＭＳ Ｐゴシック" pitchFamily="50" charset="-128"/>
              </a:defRPr>
            </a:lvl4pPr>
            <a:lvl5pPr marL="2171700" indent="-241300" eaLnBrk="0" hangingPunct="0">
              <a:defRPr kumimoji="1">
                <a:solidFill>
                  <a:schemeClr val="tx1"/>
                </a:solidFill>
                <a:latin typeface="Calibri" pitchFamily="34" charset="0"/>
                <a:ea typeface="ＭＳ Ｐゴシック" pitchFamily="50" charset="-128"/>
              </a:defRPr>
            </a:lvl5pPr>
            <a:lvl6pPr marL="26289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861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5433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40005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9A628589-D64D-4D36-9E51-A09B4027E276}" type="slidenum">
              <a:rPr lang="ja-JP" altLang="en-US" smtClean="0"/>
              <a:pPr eaLnBrk="1" hangingPunct="1"/>
              <a:t>4</a:t>
            </a:fld>
            <a:endParaRPr lang="ja-JP" altLang="en-US" smtClean="0"/>
          </a:p>
        </p:txBody>
      </p:sp>
      <p:sp>
        <p:nvSpPr>
          <p:cNvPr id="54277" name="日付プレースホルダー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en-US" altLang="ja-JP"/>
              <a:t>2014/11/15</a:t>
            </a:r>
            <a:endParaRPr lang="ja-JP"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ja-JP" altLang="ja-JP" sz="800" smtClean="0"/>
              <a:t>福島小学校において</a:t>
            </a:r>
            <a:endParaRPr lang="en-US" altLang="ja-JP" sz="800" smtClean="0"/>
          </a:p>
          <a:p>
            <a:pPr eaLnBrk="1" hangingPunct="1"/>
            <a:r>
              <a:rPr lang="en-US" altLang="ja-JP" smtClean="0"/>
              <a:t>10</a:t>
            </a:r>
            <a:r>
              <a:rPr lang="ja-JP" altLang="en-US" smtClean="0"/>
              <a:t>年ほど前から意世代間交流事業として地域で始まったお祭り。</a:t>
            </a:r>
            <a:endParaRPr lang="en-US" altLang="ja-JP" smtClean="0"/>
          </a:p>
          <a:p>
            <a:pPr eaLnBrk="1" hangingPunct="1"/>
            <a:r>
              <a:rPr lang="ja-JP" altLang="ja-JP" sz="800" smtClean="0"/>
              <a:t>「ふれあい祭り」</a:t>
            </a:r>
          </a:p>
        </p:txBody>
      </p:sp>
      <p:sp>
        <p:nvSpPr>
          <p:cNvPr id="5530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A5FB3EAF-CF00-4577-8C0B-31355AE756D0}" type="slidenum">
              <a:rPr lang="ja-JP" altLang="en-US" smtClean="0"/>
              <a:pPr eaLnBrk="1" hangingPunct="1"/>
              <a:t>5</a:t>
            </a:fld>
            <a:endParaRPr lang="ja-JP" altLang="en-US" smtClean="0"/>
          </a:p>
        </p:txBody>
      </p:sp>
      <p:sp>
        <p:nvSpPr>
          <p:cNvPr id="55301" name="日付プレースホルダー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en-US" altLang="ja-JP"/>
              <a:t>2014/11/15</a:t>
            </a:r>
            <a:endParaRPr lang="ja-JP"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630238" eaLnBrk="1" hangingPunct="1">
              <a:spcBef>
                <a:spcPct val="0"/>
              </a:spcBef>
            </a:pPr>
            <a:r>
              <a:rPr lang="ja-JP" altLang="ja-JP" sz="800" smtClean="0"/>
              <a:t>子どもたちが、いろんな体験をできるよう、いろんな人と出会えるようにという想いで参加</a:t>
            </a:r>
          </a:p>
          <a:p>
            <a:pPr defTabSz="630238" eaLnBrk="1" hangingPunct="1">
              <a:spcBef>
                <a:spcPct val="0"/>
              </a:spcBef>
            </a:pPr>
            <a:r>
              <a:rPr lang="ja-JP" altLang="en-US" smtClean="0"/>
              <a:t>生涯学習として参加しているコーナーが複数あります。</a:t>
            </a:r>
          </a:p>
        </p:txBody>
      </p:sp>
      <p:sp>
        <p:nvSpPr>
          <p:cNvPr id="56324"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84225" indent="-301625" eaLnBrk="0" hangingPunct="0">
              <a:defRPr kumimoji="1">
                <a:solidFill>
                  <a:schemeClr val="tx1"/>
                </a:solidFill>
                <a:latin typeface="Calibri" pitchFamily="34" charset="0"/>
                <a:ea typeface="ＭＳ Ｐゴシック" pitchFamily="50" charset="-128"/>
              </a:defRPr>
            </a:lvl2pPr>
            <a:lvl3pPr marL="1206500" indent="-241300" eaLnBrk="0" hangingPunct="0">
              <a:defRPr kumimoji="1">
                <a:solidFill>
                  <a:schemeClr val="tx1"/>
                </a:solidFill>
                <a:latin typeface="Calibri" pitchFamily="34" charset="0"/>
                <a:ea typeface="ＭＳ Ｐゴシック" pitchFamily="50" charset="-128"/>
              </a:defRPr>
            </a:lvl3pPr>
            <a:lvl4pPr marL="1689100" indent="-241300" eaLnBrk="0" hangingPunct="0">
              <a:defRPr kumimoji="1">
                <a:solidFill>
                  <a:schemeClr val="tx1"/>
                </a:solidFill>
                <a:latin typeface="Calibri" pitchFamily="34" charset="0"/>
                <a:ea typeface="ＭＳ Ｐゴシック" pitchFamily="50" charset="-128"/>
              </a:defRPr>
            </a:lvl4pPr>
            <a:lvl5pPr marL="2171700" indent="-241300" eaLnBrk="0" hangingPunct="0">
              <a:defRPr kumimoji="1">
                <a:solidFill>
                  <a:schemeClr val="tx1"/>
                </a:solidFill>
                <a:latin typeface="Calibri" pitchFamily="34" charset="0"/>
                <a:ea typeface="ＭＳ Ｐゴシック" pitchFamily="50" charset="-128"/>
              </a:defRPr>
            </a:lvl5pPr>
            <a:lvl6pPr marL="26289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861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5433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40005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EA14F499-EBE8-42A5-A8CD-4FF8F2809AED}" type="slidenum">
              <a:rPr lang="ja-JP" altLang="en-US" smtClean="0"/>
              <a:pPr eaLnBrk="1" hangingPunct="1"/>
              <a:t>6</a:t>
            </a:fld>
            <a:endParaRPr lang="ja-JP" altLang="en-US" smtClean="0"/>
          </a:p>
        </p:txBody>
      </p:sp>
      <p:sp>
        <p:nvSpPr>
          <p:cNvPr id="56325" name="日付プレースホルダー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en-US" altLang="ja-JP"/>
              <a:t>2014/11/15</a:t>
            </a:r>
            <a:endParaRPr lang="ja-JP"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ja-JP" altLang="en-US" smtClean="0"/>
              <a:t>地域内に障がい者福祉施設があることの周知と　顔の見える繋がりをつくる</a:t>
            </a:r>
            <a:endParaRPr lang="en-US" altLang="ja-JP" smtClean="0"/>
          </a:p>
          <a:p>
            <a:pPr eaLnBrk="1" hangingPunct="1">
              <a:spcBef>
                <a:spcPct val="0"/>
              </a:spcBef>
            </a:pPr>
            <a:r>
              <a:rPr lang="ja-JP" altLang="en-US" smtClean="0"/>
              <a:t>障がい者福祉施設で製造した商品を通所者の方自身で販売</a:t>
            </a:r>
          </a:p>
          <a:p>
            <a:pPr eaLnBrk="1" hangingPunct="1">
              <a:spcBef>
                <a:spcPct val="0"/>
              </a:spcBef>
            </a:pPr>
            <a:endParaRPr lang="ja-JP" altLang="en-US" smtClean="0"/>
          </a:p>
        </p:txBody>
      </p:sp>
      <p:sp>
        <p:nvSpPr>
          <p:cNvPr id="5734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84225" indent="-301625" eaLnBrk="0" hangingPunct="0">
              <a:defRPr kumimoji="1">
                <a:solidFill>
                  <a:schemeClr val="tx1"/>
                </a:solidFill>
                <a:latin typeface="Calibri" pitchFamily="34" charset="0"/>
                <a:ea typeface="ＭＳ Ｐゴシック" pitchFamily="50" charset="-128"/>
              </a:defRPr>
            </a:lvl2pPr>
            <a:lvl3pPr marL="1206500" indent="-241300" eaLnBrk="0" hangingPunct="0">
              <a:defRPr kumimoji="1">
                <a:solidFill>
                  <a:schemeClr val="tx1"/>
                </a:solidFill>
                <a:latin typeface="Calibri" pitchFamily="34" charset="0"/>
                <a:ea typeface="ＭＳ Ｐゴシック" pitchFamily="50" charset="-128"/>
              </a:defRPr>
            </a:lvl3pPr>
            <a:lvl4pPr marL="1689100" indent="-241300" eaLnBrk="0" hangingPunct="0">
              <a:defRPr kumimoji="1">
                <a:solidFill>
                  <a:schemeClr val="tx1"/>
                </a:solidFill>
                <a:latin typeface="Calibri" pitchFamily="34" charset="0"/>
                <a:ea typeface="ＭＳ Ｐゴシック" pitchFamily="50" charset="-128"/>
              </a:defRPr>
            </a:lvl4pPr>
            <a:lvl5pPr marL="2171700" indent="-241300" eaLnBrk="0" hangingPunct="0">
              <a:defRPr kumimoji="1">
                <a:solidFill>
                  <a:schemeClr val="tx1"/>
                </a:solidFill>
                <a:latin typeface="Calibri" pitchFamily="34" charset="0"/>
                <a:ea typeface="ＭＳ Ｐゴシック" pitchFamily="50" charset="-128"/>
              </a:defRPr>
            </a:lvl5pPr>
            <a:lvl6pPr marL="26289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861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5433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40005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283CE4E9-83E6-4741-8383-D6DDB541135F}" type="slidenum">
              <a:rPr lang="ja-JP" altLang="en-US" smtClean="0"/>
              <a:pPr eaLnBrk="1" hangingPunct="1"/>
              <a:t>7</a:t>
            </a:fld>
            <a:endParaRPr lang="ja-JP" altLang="en-US" smtClean="0"/>
          </a:p>
        </p:txBody>
      </p:sp>
      <p:sp>
        <p:nvSpPr>
          <p:cNvPr id="57349" name="日付プレースホルダー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en-US" altLang="ja-JP"/>
              <a:t>2014/11/15</a:t>
            </a:r>
            <a:endParaRPr lang="ja-JP"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ja-JP" altLang="en-US" smtClean="0"/>
              <a:t>発達がい・知的障がい児親の会</a:t>
            </a:r>
            <a:r>
              <a:rPr lang="ja-JP" altLang="ja-JP" smtClean="0"/>
              <a:t>チャオネット</a:t>
            </a:r>
            <a:r>
              <a:rPr lang="ja-JP" altLang="en-US" smtClean="0"/>
              <a:t>の皆さんの紙芝居</a:t>
            </a:r>
            <a:endParaRPr lang="en-US" altLang="ja-JP" smtClean="0"/>
          </a:p>
          <a:p>
            <a:pPr eaLnBrk="1" hangingPunct="1"/>
            <a:r>
              <a:rPr lang="ja-JP" altLang="ja-JP" smtClean="0"/>
              <a:t>子どもにも大人にもわかりやすく自閉症のお子様の気持ちを伝える</a:t>
            </a:r>
          </a:p>
        </p:txBody>
      </p:sp>
      <p:sp>
        <p:nvSpPr>
          <p:cNvPr id="58372"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84225" indent="-301625" eaLnBrk="0" hangingPunct="0">
              <a:defRPr kumimoji="1">
                <a:solidFill>
                  <a:schemeClr val="tx1"/>
                </a:solidFill>
                <a:latin typeface="Calibri" pitchFamily="34" charset="0"/>
                <a:ea typeface="ＭＳ Ｐゴシック" pitchFamily="50" charset="-128"/>
              </a:defRPr>
            </a:lvl2pPr>
            <a:lvl3pPr marL="1206500" indent="-241300" eaLnBrk="0" hangingPunct="0">
              <a:defRPr kumimoji="1">
                <a:solidFill>
                  <a:schemeClr val="tx1"/>
                </a:solidFill>
                <a:latin typeface="Calibri" pitchFamily="34" charset="0"/>
                <a:ea typeface="ＭＳ Ｐゴシック" pitchFamily="50" charset="-128"/>
              </a:defRPr>
            </a:lvl3pPr>
            <a:lvl4pPr marL="1689100" indent="-241300" eaLnBrk="0" hangingPunct="0">
              <a:defRPr kumimoji="1">
                <a:solidFill>
                  <a:schemeClr val="tx1"/>
                </a:solidFill>
                <a:latin typeface="Calibri" pitchFamily="34" charset="0"/>
                <a:ea typeface="ＭＳ Ｐゴシック" pitchFamily="50" charset="-128"/>
              </a:defRPr>
            </a:lvl4pPr>
            <a:lvl5pPr marL="2171700" indent="-241300" eaLnBrk="0" hangingPunct="0">
              <a:defRPr kumimoji="1">
                <a:solidFill>
                  <a:schemeClr val="tx1"/>
                </a:solidFill>
                <a:latin typeface="Calibri" pitchFamily="34" charset="0"/>
                <a:ea typeface="ＭＳ Ｐゴシック" pitchFamily="50" charset="-128"/>
              </a:defRPr>
            </a:lvl5pPr>
            <a:lvl6pPr marL="26289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861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5433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40005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B27D22BD-0C55-4EFA-8C21-7A6C08B36103}" type="slidenum">
              <a:rPr lang="ja-JP" altLang="en-US" smtClean="0"/>
              <a:pPr eaLnBrk="1" hangingPunct="1"/>
              <a:t>8</a:t>
            </a:fld>
            <a:endParaRPr lang="ja-JP" altLang="en-US" smtClean="0"/>
          </a:p>
        </p:txBody>
      </p:sp>
      <p:sp>
        <p:nvSpPr>
          <p:cNvPr id="58373" name="日付プレースホルダー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en-US" altLang="ja-JP"/>
              <a:t>2014/11/15</a:t>
            </a:r>
            <a:endParaRPr lang="ja-JP"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ja-JP" altLang="ja-JP" smtClean="0"/>
              <a:t>定例開催のルーム「囲碁を楽しむ会」が体験講座を開催</a:t>
            </a:r>
            <a:endParaRPr lang="ja-JP" altLang="en-US" smtClean="0"/>
          </a:p>
        </p:txBody>
      </p:sp>
      <p:sp>
        <p:nvSpPr>
          <p:cNvPr id="5939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84225" indent="-301625" eaLnBrk="0" hangingPunct="0">
              <a:defRPr kumimoji="1">
                <a:solidFill>
                  <a:schemeClr val="tx1"/>
                </a:solidFill>
                <a:latin typeface="Calibri" pitchFamily="34" charset="0"/>
                <a:ea typeface="ＭＳ Ｐゴシック" pitchFamily="50" charset="-128"/>
              </a:defRPr>
            </a:lvl2pPr>
            <a:lvl3pPr marL="1206500" indent="-241300" eaLnBrk="0" hangingPunct="0">
              <a:defRPr kumimoji="1">
                <a:solidFill>
                  <a:schemeClr val="tx1"/>
                </a:solidFill>
                <a:latin typeface="Calibri" pitchFamily="34" charset="0"/>
                <a:ea typeface="ＭＳ Ｐゴシック" pitchFamily="50" charset="-128"/>
              </a:defRPr>
            </a:lvl3pPr>
            <a:lvl4pPr marL="1689100" indent="-241300" eaLnBrk="0" hangingPunct="0">
              <a:defRPr kumimoji="1">
                <a:solidFill>
                  <a:schemeClr val="tx1"/>
                </a:solidFill>
                <a:latin typeface="Calibri" pitchFamily="34" charset="0"/>
                <a:ea typeface="ＭＳ Ｐゴシック" pitchFamily="50" charset="-128"/>
              </a:defRPr>
            </a:lvl4pPr>
            <a:lvl5pPr marL="2171700" indent="-241300" eaLnBrk="0" hangingPunct="0">
              <a:defRPr kumimoji="1">
                <a:solidFill>
                  <a:schemeClr val="tx1"/>
                </a:solidFill>
                <a:latin typeface="Calibri" pitchFamily="34" charset="0"/>
                <a:ea typeface="ＭＳ Ｐゴシック" pitchFamily="50" charset="-128"/>
              </a:defRPr>
            </a:lvl5pPr>
            <a:lvl6pPr marL="26289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861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5433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4000500" indent="-2413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6ED56EB3-85F2-4931-8CBC-F8495DBB0208}" type="slidenum">
              <a:rPr lang="ja-JP" altLang="en-US" smtClean="0"/>
              <a:pPr eaLnBrk="1" hangingPunct="1"/>
              <a:t>9</a:t>
            </a:fld>
            <a:endParaRPr lang="ja-JP" altLang="en-US" smtClean="0"/>
          </a:p>
        </p:txBody>
      </p:sp>
      <p:sp>
        <p:nvSpPr>
          <p:cNvPr id="59397" name="日付プレースホルダー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en-US" altLang="ja-JP"/>
              <a:t>2014/11/15</a:t>
            </a:r>
            <a:endParaRPr lang="ja-JP"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4" name="Freeform 6"/>
          <p:cNvSpPr/>
          <p:nvPr/>
        </p:nvSpPr>
        <p:spPr>
          <a:xfrm>
            <a:off x="0" y="5292725"/>
            <a:ext cx="9144000"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0">
                <a:schemeClr val="accent1"/>
              </a:gs>
              <a:gs pos="14000">
                <a:schemeClr val="accent1">
                  <a:lumMod val="60000"/>
                  <a:lumOff val="40000"/>
                </a:schemeClr>
              </a:gs>
              <a:gs pos="83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b="1"/>
          </a:p>
        </p:txBody>
      </p:sp>
      <p:sp>
        <p:nvSpPr>
          <p:cNvPr id="5" name="Freeform 7"/>
          <p:cNvSpPr/>
          <p:nvPr/>
        </p:nvSpPr>
        <p:spPr>
          <a:xfrm>
            <a:off x="-76" y="5293518"/>
            <a:ext cx="9144093"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41000">
                <a:schemeClr val="accent1">
                  <a:alpha val="0"/>
                </a:schemeClr>
              </a:gs>
              <a:gs pos="57000">
                <a:schemeClr val="accent1">
                  <a:lumMod val="40000"/>
                  <a:lumOff val="60000"/>
                </a:schemeClr>
              </a:gs>
              <a:gs pos="100000">
                <a:schemeClr val="accent1">
                  <a:alpha val="0"/>
                </a:schemeClr>
              </a:gs>
            </a:gsLst>
            <a:lin ang="6000000" scaled="0"/>
          </a:gra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b="1"/>
          </a:p>
        </p:txBody>
      </p:sp>
      <p:sp>
        <p:nvSpPr>
          <p:cNvPr id="6" name="Freeform 8"/>
          <p:cNvSpPr/>
          <p:nvPr/>
        </p:nvSpPr>
        <p:spPr>
          <a:xfrm>
            <a:off x="0" y="5546725"/>
            <a:ext cx="9147175" cy="1312863"/>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33337 h 1214437"/>
              <a:gd name="connsiteX1" fmla="*/ 6305550 w 9134475"/>
              <a:gd name="connsiteY1" fmla="*/ 1100137 h 1214437"/>
              <a:gd name="connsiteX2" fmla="*/ 9044270 w 9134475"/>
              <a:gd name="connsiteY2" fmla="*/ 0 h 1214437"/>
              <a:gd name="connsiteX3" fmla="*/ 9134475 w 9134475"/>
              <a:gd name="connsiteY3" fmla="*/ 1214437 h 1214437"/>
              <a:gd name="connsiteX4" fmla="*/ 0 w 9134475"/>
              <a:gd name="connsiteY4" fmla="*/ 1214437 h 1214437"/>
              <a:gd name="connsiteX5" fmla="*/ 0 w 9134475"/>
              <a:gd name="connsiteY5" fmla="*/ 33337 h 1214437"/>
              <a:gd name="connsiteX0" fmla="*/ 0 w 9134475"/>
              <a:gd name="connsiteY0" fmla="*/ 130968 h 1312068"/>
              <a:gd name="connsiteX1" fmla="*/ 6305550 w 9134475"/>
              <a:gd name="connsiteY1" fmla="*/ 1197768 h 1312068"/>
              <a:gd name="connsiteX2" fmla="*/ 9113111 w 9134475"/>
              <a:gd name="connsiteY2" fmla="*/ 0 h 1312068"/>
              <a:gd name="connsiteX3" fmla="*/ 9134475 w 9134475"/>
              <a:gd name="connsiteY3" fmla="*/ 1312068 h 1312068"/>
              <a:gd name="connsiteX4" fmla="*/ 0 w 9134475"/>
              <a:gd name="connsiteY4" fmla="*/ 1312068 h 1312068"/>
              <a:gd name="connsiteX5" fmla="*/ 0 w 9134475"/>
              <a:gd name="connsiteY5" fmla="*/ 130968 h 1312068"/>
              <a:gd name="connsiteX0" fmla="*/ 0 w 9113111"/>
              <a:gd name="connsiteY0" fmla="*/ 130968 h 1312068"/>
              <a:gd name="connsiteX1" fmla="*/ 6305550 w 9113111"/>
              <a:gd name="connsiteY1" fmla="*/ 1197768 h 1312068"/>
              <a:gd name="connsiteX2" fmla="*/ 9113111 w 9113111"/>
              <a:gd name="connsiteY2" fmla="*/ 0 h 1312068"/>
              <a:gd name="connsiteX3" fmla="*/ 8958813 w 9113111"/>
              <a:gd name="connsiteY3" fmla="*/ 1009649 h 1312068"/>
              <a:gd name="connsiteX4" fmla="*/ 0 w 9113111"/>
              <a:gd name="connsiteY4" fmla="*/ 1312068 h 1312068"/>
              <a:gd name="connsiteX5" fmla="*/ 0 w 9113111"/>
              <a:gd name="connsiteY5" fmla="*/ 130968 h 1312068"/>
              <a:gd name="connsiteX0" fmla="*/ 0 w 9117860"/>
              <a:gd name="connsiteY0" fmla="*/ 130968 h 1314449"/>
              <a:gd name="connsiteX1" fmla="*/ 6305550 w 9117860"/>
              <a:gd name="connsiteY1" fmla="*/ 1197768 h 1314449"/>
              <a:gd name="connsiteX2" fmla="*/ 9113111 w 9117860"/>
              <a:gd name="connsiteY2" fmla="*/ 0 h 1314449"/>
              <a:gd name="connsiteX3" fmla="*/ 9117860 w 9117860"/>
              <a:gd name="connsiteY3" fmla="*/ 1314449 h 1314449"/>
              <a:gd name="connsiteX4" fmla="*/ 0 w 9117860"/>
              <a:gd name="connsiteY4" fmla="*/ 1312068 h 1314449"/>
              <a:gd name="connsiteX5" fmla="*/ 0 w 9117860"/>
              <a:gd name="connsiteY5" fmla="*/ 130968 h 1314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17860" h="1314449">
                <a:moveTo>
                  <a:pt x="0" y="130968"/>
                </a:moveTo>
                <a:lnTo>
                  <a:pt x="6305550" y="1197768"/>
                </a:lnTo>
                <a:lnTo>
                  <a:pt x="9113111" y="0"/>
                </a:lnTo>
                <a:lnTo>
                  <a:pt x="9117860" y="1314449"/>
                </a:lnTo>
                <a:lnTo>
                  <a:pt x="0" y="1312068"/>
                </a:lnTo>
                <a:lnTo>
                  <a:pt x="0" y="130968"/>
                </a:lnTo>
                <a:close/>
              </a:path>
            </a:pathLst>
          </a:custGeom>
          <a:gradFill>
            <a:gsLst>
              <a:gs pos="0">
                <a:schemeClr val="accent3">
                  <a:lumMod val="40000"/>
                  <a:lumOff val="60000"/>
                </a:schemeClr>
              </a:gs>
              <a:gs pos="50000">
                <a:schemeClr val="accent3"/>
              </a:gs>
              <a:gs pos="100000">
                <a:schemeClr val="accent3">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b="1"/>
          </a:p>
        </p:txBody>
      </p:sp>
      <p:sp>
        <p:nvSpPr>
          <p:cNvPr id="7" name="Rectangle 9"/>
          <p:cNvSpPr/>
          <p:nvPr/>
        </p:nvSpPr>
        <p:spPr>
          <a:xfrm>
            <a:off x="0" y="5262563"/>
            <a:ext cx="9144000" cy="7461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Freeform 10"/>
          <p:cNvSpPr/>
          <p:nvPr/>
        </p:nvSpPr>
        <p:spPr>
          <a:xfrm>
            <a:off x="0" y="5502275"/>
            <a:ext cx="9144000" cy="1271588"/>
          </a:xfrm>
          <a:custGeom>
            <a:avLst/>
            <a:gdLst>
              <a:gd name="connsiteX0" fmla="*/ 9331 w 9144000"/>
              <a:gd name="connsiteY0" fmla="*/ 111968 h 1278294"/>
              <a:gd name="connsiteX1" fmla="*/ 6288833 w 9144000"/>
              <a:gd name="connsiteY1" fmla="*/ 1194319 h 1278294"/>
              <a:gd name="connsiteX2" fmla="*/ 9144000 w 9144000"/>
              <a:gd name="connsiteY2" fmla="*/ 0 h 1278294"/>
              <a:gd name="connsiteX3" fmla="*/ 9144000 w 9144000"/>
              <a:gd name="connsiteY3" fmla="*/ 83976 h 1278294"/>
              <a:gd name="connsiteX4" fmla="*/ 6279502 w 9144000"/>
              <a:gd name="connsiteY4" fmla="*/ 1278294 h 1278294"/>
              <a:gd name="connsiteX5" fmla="*/ 0 w 9144000"/>
              <a:gd name="connsiteY5" fmla="*/ 195943 h 1278294"/>
              <a:gd name="connsiteX6" fmla="*/ 9331 w 9144000"/>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71644 w 9134669"/>
              <a:gd name="connsiteY5" fmla="*/ 388824 h 1278294"/>
              <a:gd name="connsiteX6" fmla="*/ 0 w 9134669"/>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94 w 9134669"/>
              <a:gd name="connsiteY5" fmla="*/ 195943 h 1278294"/>
              <a:gd name="connsiteX6" fmla="*/ 0 w 9134669"/>
              <a:gd name="connsiteY6" fmla="*/ 111968 h 1278294"/>
              <a:gd name="connsiteX0" fmla="*/ 49877 w 9134540"/>
              <a:gd name="connsiteY0" fmla="*/ 42912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49877 w 9134540"/>
              <a:gd name="connsiteY6" fmla="*/ 42912 h 1278294"/>
              <a:gd name="connsiteX0" fmla="*/ 2252 w 9134540"/>
              <a:gd name="connsiteY0" fmla="*/ 116731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279373 w 9134540"/>
              <a:gd name="connsiteY1" fmla="*/ 1234801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307948 w 9134540"/>
              <a:gd name="connsiteY1" fmla="*/ 1189558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28287"/>
              <a:gd name="connsiteX1" fmla="*/ 6307948 w 9134540"/>
              <a:gd name="connsiteY1" fmla="*/ 1189558 h 1228287"/>
              <a:gd name="connsiteX2" fmla="*/ 9134540 w 9134540"/>
              <a:gd name="connsiteY2" fmla="*/ 0 h 1228287"/>
              <a:gd name="connsiteX3" fmla="*/ 9134540 w 9134540"/>
              <a:gd name="connsiteY3" fmla="*/ 83976 h 1228287"/>
              <a:gd name="connsiteX4" fmla="*/ 6270042 w 9134540"/>
              <a:gd name="connsiteY4" fmla="*/ 1228287 h 1228287"/>
              <a:gd name="connsiteX5" fmla="*/ 65 w 9134540"/>
              <a:gd name="connsiteY5" fmla="*/ 195943 h 1228287"/>
              <a:gd name="connsiteX6" fmla="*/ 2252 w 9134540"/>
              <a:gd name="connsiteY6" fmla="*/ 116731 h 1228287"/>
              <a:gd name="connsiteX0" fmla="*/ 2252 w 9134540"/>
              <a:gd name="connsiteY0" fmla="*/ 116731 h 1266387"/>
              <a:gd name="connsiteX1" fmla="*/ 6307948 w 9134540"/>
              <a:gd name="connsiteY1" fmla="*/ 1189558 h 1266387"/>
              <a:gd name="connsiteX2" fmla="*/ 9134540 w 9134540"/>
              <a:gd name="connsiteY2" fmla="*/ 0 h 1266387"/>
              <a:gd name="connsiteX3" fmla="*/ 9134540 w 9134540"/>
              <a:gd name="connsiteY3" fmla="*/ 83976 h 1266387"/>
              <a:gd name="connsiteX4" fmla="*/ 6315286 w 9134540"/>
              <a:gd name="connsiteY4" fmla="*/ 1266387 h 1266387"/>
              <a:gd name="connsiteX5" fmla="*/ 65 w 9134540"/>
              <a:gd name="connsiteY5" fmla="*/ 195943 h 1266387"/>
              <a:gd name="connsiteX6" fmla="*/ 2252 w 9134540"/>
              <a:gd name="connsiteY6" fmla="*/ 116731 h 1266387"/>
              <a:gd name="connsiteX0" fmla="*/ 2252 w 9134540"/>
              <a:gd name="connsiteY0" fmla="*/ 152450 h 1302106"/>
              <a:gd name="connsiteX1" fmla="*/ 6307948 w 9134540"/>
              <a:gd name="connsiteY1" fmla="*/ 1225277 h 1302106"/>
              <a:gd name="connsiteX2" fmla="*/ 8932134 w 9134540"/>
              <a:gd name="connsiteY2" fmla="*/ 0 h 1302106"/>
              <a:gd name="connsiteX3" fmla="*/ 9134540 w 9134540"/>
              <a:gd name="connsiteY3" fmla="*/ 119695 h 1302106"/>
              <a:gd name="connsiteX4" fmla="*/ 6315286 w 9134540"/>
              <a:gd name="connsiteY4" fmla="*/ 1302106 h 1302106"/>
              <a:gd name="connsiteX5" fmla="*/ 65 w 9134540"/>
              <a:gd name="connsiteY5" fmla="*/ 231662 h 1302106"/>
              <a:gd name="connsiteX6" fmla="*/ 2252 w 9134540"/>
              <a:gd name="connsiteY6" fmla="*/ 152450 h 1302106"/>
              <a:gd name="connsiteX0" fmla="*/ 2252 w 9144066"/>
              <a:gd name="connsiteY0" fmla="*/ 121494 h 1271150"/>
              <a:gd name="connsiteX1" fmla="*/ 6307948 w 9144066"/>
              <a:gd name="connsiteY1" fmla="*/ 1194321 h 1271150"/>
              <a:gd name="connsiteX2" fmla="*/ 9144066 w 9144066"/>
              <a:gd name="connsiteY2" fmla="*/ 0 h 1271150"/>
              <a:gd name="connsiteX3" fmla="*/ 9134540 w 9144066"/>
              <a:gd name="connsiteY3" fmla="*/ 88739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051196 w 9144066"/>
              <a:gd name="connsiteY3" fmla="*/ 236376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141683 w 9144066"/>
              <a:gd name="connsiteY3" fmla="*/ 79214 h 1271150"/>
              <a:gd name="connsiteX4" fmla="*/ 6315286 w 9144066"/>
              <a:gd name="connsiteY4" fmla="*/ 1271150 h 1271150"/>
              <a:gd name="connsiteX5" fmla="*/ 65 w 9144066"/>
              <a:gd name="connsiteY5" fmla="*/ 200706 h 1271150"/>
              <a:gd name="connsiteX6" fmla="*/ 2252 w 9144066"/>
              <a:gd name="connsiteY6" fmla="*/ 121494 h 127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66" h="1271150">
                <a:moveTo>
                  <a:pt x="2252" y="121494"/>
                </a:moveTo>
                <a:lnTo>
                  <a:pt x="6307948" y="1194321"/>
                </a:lnTo>
                <a:lnTo>
                  <a:pt x="9144066" y="0"/>
                </a:lnTo>
                <a:cubicBezTo>
                  <a:pt x="9143272" y="26405"/>
                  <a:pt x="9142477" y="52809"/>
                  <a:pt x="9141683" y="79214"/>
                </a:cubicBezTo>
                <a:lnTo>
                  <a:pt x="6315286" y="1271150"/>
                </a:lnTo>
                <a:lnTo>
                  <a:pt x="65" y="200706"/>
                </a:lnTo>
                <a:cubicBezTo>
                  <a:pt x="0" y="172714"/>
                  <a:pt x="2317" y="149486"/>
                  <a:pt x="2252" y="12149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itle 1"/>
          <p:cNvSpPr>
            <a:spLocks noGrp="1"/>
          </p:cNvSpPr>
          <p:nvPr>
            <p:ph type="ctrTitle"/>
          </p:nvPr>
        </p:nvSpPr>
        <p:spPr>
          <a:xfrm>
            <a:off x="4572000" y="1676400"/>
            <a:ext cx="3886200" cy="1524000"/>
          </a:xfrm>
        </p:spPr>
        <p:txBody>
          <a:bodyPr anchor="b" anchorCtr="0"/>
          <a:lstStyle>
            <a:lvl1pPr algn="l">
              <a:defRPr/>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4572000" y="3203574"/>
            <a:ext cx="3886200" cy="1825625"/>
          </a:xfrm>
        </p:spPr>
        <p:txBody>
          <a:bodyPr>
            <a:normAutofit/>
          </a:bodyPr>
          <a:lstStyle>
            <a:lvl1pPr marL="0" indent="0" algn="l">
              <a:buNone/>
              <a:defRPr sz="2000">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smtClean="0"/>
              <a:t>マスター サブタイトルの書式設定</a:t>
            </a:r>
            <a:endParaRPr lang="en-US" dirty="0"/>
          </a:p>
        </p:txBody>
      </p:sp>
      <p:sp>
        <p:nvSpPr>
          <p:cNvPr id="9" name="Date Placeholder 3"/>
          <p:cNvSpPr>
            <a:spLocks noGrp="1"/>
          </p:cNvSpPr>
          <p:nvPr>
            <p:ph type="dt" sz="half" idx="10"/>
          </p:nvPr>
        </p:nvSpPr>
        <p:spPr/>
        <p:txBody>
          <a:bodyPr/>
          <a:lstStyle>
            <a:lvl1pPr>
              <a:defRPr/>
            </a:lvl1pPr>
          </a:lstStyle>
          <a:p>
            <a:pPr>
              <a:defRPr/>
            </a:pPr>
            <a:fld id="{C514C144-49F4-448D-9F93-ACAFD2D5D7C5}" type="datetimeFigureOut">
              <a:rPr lang="ja-JP" altLang="en-US"/>
              <a:pPr>
                <a:defRPr/>
              </a:pPr>
              <a:t>2014/11/4</a:t>
            </a:fld>
            <a:endParaRPr lang="ja-JP" altLang="en-US"/>
          </a:p>
        </p:txBody>
      </p:sp>
      <p:sp>
        <p:nvSpPr>
          <p:cNvPr id="10" name="Footer Placeholder 4"/>
          <p:cNvSpPr>
            <a:spLocks noGrp="1"/>
          </p:cNvSpPr>
          <p:nvPr>
            <p:ph type="ftr" sz="quarter" idx="11"/>
          </p:nvPr>
        </p:nvSpPr>
        <p:spPr/>
        <p:txBody>
          <a:bodyPr/>
          <a:lstStyle>
            <a:lvl1pPr>
              <a:defRPr/>
            </a:lvl1pPr>
          </a:lstStyle>
          <a:p>
            <a:pPr>
              <a:defRPr/>
            </a:pPr>
            <a:endParaRPr lang="ja-JP" altLang="en-US"/>
          </a:p>
        </p:txBody>
      </p:sp>
      <p:sp>
        <p:nvSpPr>
          <p:cNvPr id="11" name="Slide Number Placeholder 5"/>
          <p:cNvSpPr>
            <a:spLocks noGrp="1"/>
          </p:cNvSpPr>
          <p:nvPr>
            <p:ph type="sldNum" sz="quarter" idx="12"/>
          </p:nvPr>
        </p:nvSpPr>
        <p:spPr/>
        <p:txBody>
          <a:bodyPr>
            <a:normAutofit/>
          </a:bodyPr>
          <a:lstStyle>
            <a:lvl1pPr>
              <a:defRPr/>
            </a:lvl1pPr>
          </a:lstStyle>
          <a:p>
            <a:pPr>
              <a:defRPr/>
            </a:pPr>
            <a:fld id="{30717111-C45F-49BE-B01A-D67E6B29C5A1}" type="slidenum">
              <a:rPr lang="ja-JP" altLang="en-US"/>
              <a:pPr>
                <a:defRPr/>
              </a:pPr>
              <a:t>‹#›</a:t>
            </a:fld>
            <a:endParaRPr lang="ja-JP" altLang="en-US"/>
          </a:p>
        </p:txBody>
      </p:sp>
    </p:spTree>
    <p:extLst>
      <p:ext uri="{BB962C8B-B14F-4D97-AF65-F5344CB8AC3E}">
        <p14:creationId xmlns:p14="http://schemas.microsoft.com/office/powerpoint/2010/main" val="5232459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4" name="Freeform 6"/>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Freeform 7"/>
          <p:cNvSpPr/>
          <p:nvPr/>
        </p:nvSpPr>
        <p:spPr>
          <a:xfrm>
            <a:off x="1808163" y="6148388"/>
            <a:ext cx="7337425" cy="711200"/>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Freeform 8"/>
          <p:cNvSpPr/>
          <p:nvPr/>
        </p:nvSpPr>
        <p:spPr>
          <a:xfrm>
            <a:off x="0" y="5411788"/>
            <a:ext cx="7605713" cy="928687"/>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Freeform 9"/>
          <p:cNvSpPr/>
          <p:nvPr/>
        </p:nvSpPr>
        <p:spPr>
          <a:xfrm>
            <a:off x="1681163" y="6116638"/>
            <a:ext cx="7464425" cy="741362"/>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p:txBody>
          <a:bodyPr/>
          <a:lstStyle/>
          <a:p>
            <a:r>
              <a:rPr lang="ja-JP" altLang="en-US" smtClean="0"/>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8" name="Date Placeholder 3"/>
          <p:cNvSpPr>
            <a:spLocks noGrp="1"/>
          </p:cNvSpPr>
          <p:nvPr>
            <p:ph type="dt" sz="half" idx="10"/>
          </p:nvPr>
        </p:nvSpPr>
        <p:spPr/>
        <p:txBody>
          <a:bodyPr/>
          <a:lstStyle>
            <a:lvl1pPr>
              <a:defRPr/>
            </a:lvl1pPr>
          </a:lstStyle>
          <a:p>
            <a:pPr>
              <a:defRPr/>
            </a:pPr>
            <a:fld id="{76080E60-B79A-4352-97BD-420F88CC7271}" type="datetimeFigureOut">
              <a:rPr lang="ja-JP" altLang="en-US"/>
              <a:pPr>
                <a:defRPr/>
              </a:pPr>
              <a:t>2014/11/4</a:t>
            </a:fld>
            <a:endParaRPr lang="ja-JP" altLang="en-US"/>
          </a:p>
        </p:txBody>
      </p:sp>
      <p:sp>
        <p:nvSpPr>
          <p:cNvPr id="9" name="Footer Placeholder 4"/>
          <p:cNvSpPr>
            <a:spLocks noGrp="1"/>
          </p:cNvSpPr>
          <p:nvPr>
            <p:ph type="ftr" sz="quarter" idx="11"/>
          </p:nvPr>
        </p:nvSpPr>
        <p:spPr/>
        <p:txBody>
          <a:bodyPr/>
          <a:lstStyle>
            <a:lvl1pPr>
              <a:defRPr/>
            </a:lvl1pPr>
          </a:lstStyle>
          <a:p>
            <a:pPr>
              <a:defRPr/>
            </a:pPr>
            <a:endParaRPr lang="ja-JP" altLang="en-US"/>
          </a:p>
        </p:txBody>
      </p:sp>
      <p:sp>
        <p:nvSpPr>
          <p:cNvPr id="10" name="Slide Number Placeholder 5"/>
          <p:cNvSpPr>
            <a:spLocks noGrp="1"/>
          </p:cNvSpPr>
          <p:nvPr>
            <p:ph type="sldNum" sz="quarter" idx="12"/>
          </p:nvPr>
        </p:nvSpPr>
        <p:spPr/>
        <p:txBody>
          <a:bodyPr/>
          <a:lstStyle>
            <a:lvl1pPr>
              <a:defRPr/>
            </a:lvl1pPr>
          </a:lstStyle>
          <a:p>
            <a:pPr>
              <a:defRPr/>
            </a:pPr>
            <a:fld id="{6BE53064-805A-45D3-BE5B-A36DEF9DC97D}" type="slidenum">
              <a:rPr lang="ja-JP" altLang="en-US"/>
              <a:pPr>
                <a:defRPr/>
              </a:pPr>
              <a:t>‹#›</a:t>
            </a:fld>
            <a:endParaRPr lang="ja-JP" altLang="en-US"/>
          </a:p>
        </p:txBody>
      </p:sp>
    </p:spTree>
    <p:extLst>
      <p:ext uri="{BB962C8B-B14F-4D97-AF65-F5344CB8AC3E}">
        <p14:creationId xmlns:p14="http://schemas.microsoft.com/office/powerpoint/2010/main" val="24958656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4" name="Freeform 6"/>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Freeform 7"/>
          <p:cNvSpPr/>
          <p:nvPr/>
        </p:nvSpPr>
        <p:spPr>
          <a:xfrm>
            <a:off x="1808163" y="6148388"/>
            <a:ext cx="7337425" cy="711200"/>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Freeform 8"/>
          <p:cNvSpPr/>
          <p:nvPr/>
        </p:nvSpPr>
        <p:spPr>
          <a:xfrm>
            <a:off x="0" y="5411788"/>
            <a:ext cx="7605713" cy="928687"/>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Freeform 9"/>
          <p:cNvSpPr/>
          <p:nvPr/>
        </p:nvSpPr>
        <p:spPr>
          <a:xfrm>
            <a:off x="1681163" y="6116638"/>
            <a:ext cx="7464425" cy="741362"/>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Vertical Title 1"/>
          <p:cNvSpPr>
            <a:spLocks noGrp="1"/>
          </p:cNvSpPr>
          <p:nvPr>
            <p:ph type="title" orient="vert"/>
          </p:nvPr>
        </p:nvSpPr>
        <p:spPr>
          <a:xfrm>
            <a:off x="6629400" y="274638"/>
            <a:ext cx="2057400" cy="5851525"/>
          </a:xfrm>
        </p:spPr>
        <p:txBody>
          <a:bodyPr vert="eaVert"/>
          <a:lstStyle/>
          <a:p>
            <a:r>
              <a:rPr lang="ja-JP" altLang="en-US" smtClean="0"/>
              <a:t>マスター タイトルの書式設定</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8" name="Date Placeholder 3"/>
          <p:cNvSpPr>
            <a:spLocks noGrp="1"/>
          </p:cNvSpPr>
          <p:nvPr>
            <p:ph type="dt" sz="half" idx="10"/>
          </p:nvPr>
        </p:nvSpPr>
        <p:spPr/>
        <p:txBody>
          <a:bodyPr/>
          <a:lstStyle>
            <a:lvl1pPr>
              <a:defRPr/>
            </a:lvl1pPr>
          </a:lstStyle>
          <a:p>
            <a:pPr>
              <a:defRPr/>
            </a:pPr>
            <a:fld id="{0B05B7A9-511D-416A-B7A6-DD70F29C2EBD}" type="datetimeFigureOut">
              <a:rPr lang="ja-JP" altLang="en-US"/>
              <a:pPr>
                <a:defRPr/>
              </a:pPr>
              <a:t>2014/11/4</a:t>
            </a:fld>
            <a:endParaRPr lang="ja-JP" altLang="en-US"/>
          </a:p>
        </p:txBody>
      </p:sp>
      <p:sp>
        <p:nvSpPr>
          <p:cNvPr id="9" name="Footer Placeholder 4"/>
          <p:cNvSpPr>
            <a:spLocks noGrp="1"/>
          </p:cNvSpPr>
          <p:nvPr>
            <p:ph type="ftr" sz="quarter" idx="11"/>
          </p:nvPr>
        </p:nvSpPr>
        <p:spPr/>
        <p:txBody>
          <a:bodyPr/>
          <a:lstStyle>
            <a:lvl1pPr>
              <a:defRPr/>
            </a:lvl1pPr>
          </a:lstStyle>
          <a:p>
            <a:pPr>
              <a:defRPr/>
            </a:pPr>
            <a:endParaRPr lang="ja-JP" altLang="en-US"/>
          </a:p>
        </p:txBody>
      </p:sp>
      <p:sp>
        <p:nvSpPr>
          <p:cNvPr id="10" name="Slide Number Placeholder 5"/>
          <p:cNvSpPr>
            <a:spLocks noGrp="1"/>
          </p:cNvSpPr>
          <p:nvPr>
            <p:ph type="sldNum" sz="quarter" idx="12"/>
          </p:nvPr>
        </p:nvSpPr>
        <p:spPr/>
        <p:txBody>
          <a:bodyPr/>
          <a:lstStyle>
            <a:lvl1pPr>
              <a:defRPr/>
            </a:lvl1pPr>
          </a:lstStyle>
          <a:p>
            <a:pPr>
              <a:defRPr/>
            </a:pPr>
            <a:fld id="{CB314365-AEC9-4BF4-8BB1-BE815BC4888E}" type="slidenum">
              <a:rPr lang="ja-JP" altLang="en-US"/>
              <a:pPr>
                <a:defRPr/>
              </a:pPr>
              <a:t>‹#›</a:t>
            </a:fld>
            <a:endParaRPr lang="ja-JP" altLang="en-US"/>
          </a:p>
        </p:txBody>
      </p:sp>
    </p:spTree>
    <p:extLst>
      <p:ext uri="{BB962C8B-B14F-4D97-AF65-F5344CB8AC3E}">
        <p14:creationId xmlns:p14="http://schemas.microsoft.com/office/powerpoint/2010/main" val="2179565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4" name="Freeform 6"/>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Freeform 7"/>
          <p:cNvSpPr/>
          <p:nvPr/>
        </p:nvSpPr>
        <p:spPr>
          <a:xfrm>
            <a:off x="1808163" y="6148388"/>
            <a:ext cx="7337425" cy="711200"/>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Freeform 8"/>
          <p:cNvSpPr/>
          <p:nvPr/>
        </p:nvSpPr>
        <p:spPr>
          <a:xfrm>
            <a:off x="0" y="5411788"/>
            <a:ext cx="7605713" cy="928687"/>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Freeform 9"/>
          <p:cNvSpPr/>
          <p:nvPr/>
        </p:nvSpPr>
        <p:spPr>
          <a:xfrm>
            <a:off x="1681163" y="6116638"/>
            <a:ext cx="7464425" cy="741362"/>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p:txBody>
          <a:bodyPr/>
          <a:lstStyle>
            <a:lvl1pPr>
              <a:defRPr sz="4800" baseline="0"/>
            </a:lvl1pPr>
          </a:lstStyle>
          <a:p>
            <a:r>
              <a:rPr lang="ja-JP" altLang="en-US" dirty="0" smtClean="0"/>
              <a:t>マスター タイトルの書式設定</a:t>
            </a:r>
            <a:endParaRPr lang="en-US" dirty="0"/>
          </a:p>
        </p:txBody>
      </p:sp>
      <p:sp>
        <p:nvSpPr>
          <p:cNvPr id="3" name="Content Placeholder 2"/>
          <p:cNvSpPr>
            <a:spLocks noGrp="1"/>
          </p:cNvSpPr>
          <p:nvPr>
            <p:ph idx="1"/>
          </p:nvPr>
        </p:nvSpPr>
        <p:spPr>
          <a:xfrm>
            <a:off x="685800" y="1600201"/>
            <a:ext cx="7772400" cy="3733800"/>
          </a:xfrm>
        </p:spPr>
        <p:txBody>
          <a:bodyPr/>
          <a:lstStyle>
            <a:lvl1pPr>
              <a:defRPr sz="3600"/>
            </a:lvl1pPr>
            <a:lvl2pPr>
              <a:defRPr sz="3200"/>
            </a:lvl2pPr>
            <a:lvl3pPr>
              <a:defRPr sz="2800"/>
            </a:lvl3pPr>
          </a:lstStyle>
          <a:p>
            <a:pPr lvl="0"/>
            <a:r>
              <a:rPr lang="ja-JP" altLang="en-US" dirty="0" smtClean="0"/>
              <a:t>マスター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lang="en-US" dirty="0"/>
          </a:p>
        </p:txBody>
      </p:sp>
      <p:sp>
        <p:nvSpPr>
          <p:cNvPr id="8" name="Date Placeholder 3"/>
          <p:cNvSpPr>
            <a:spLocks noGrp="1"/>
          </p:cNvSpPr>
          <p:nvPr>
            <p:ph type="dt" sz="half" idx="10"/>
          </p:nvPr>
        </p:nvSpPr>
        <p:spPr/>
        <p:txBody>
          <a:bodyPr/>
          <a:lstStyle>
            <a:lvl1pPr>
              <a:defRPr/>
            </a:lvl1pPr>
          </a:lstStyle>
          <a:p>
            <a:pPr>
              <a:defRPr/>
            </a:pPr>
            <a:fld id="{D91D45C6-AFAE-46BA-B183-4C5977454077}" type="datetimeFigureOut">
              <a:rPr lang="ja-JP" altLang="en-US"/>
              <a:pPr>
                <a:defRPr/>
              </a:pPr>
              <a:t>2014/11/4</a:t>
            </a:fld>
            <a:endParaRPr lang="ja-JP" altLang="en-US"/>
          </a:p>
        </p:txBody>
      </p:sp>
      <p:sp>
        <p:nvSpPr>
          <p:cNvPr id="9" name="Footer Placeholder 4"/>
          <p:cNvSpPr>
            <a:spLocks noGrp="1"/>
          </p:cNvSpPr>
          <p:nvPr>
            <p:ph type="ftr" sz="quarter" idx="11"/>
          </p:nvPr>
        </p:nvSpPr>
        <p:spPr/>
        <p:txBody>
          <a:bodyPr/>
          <a:lstStyle>
            <a:lvl1pPr>
              <a:defRPr/>
            </a:lvl1pPr>
          </a:lstStyle>
          <a:p>
            <a:pPr>
              <a:defRPr/>
            </a:pPr>
            <a:endParaRPr lang="ja-JP" altLang="en-US"/>
          </a:p>
        </p:txBody>
      </p:sp>
      <p:sp>
        <p:nvSpPr>
          <p:cNvPr id="10" name="Slide Number Placeholder 5"/>
          <p:cNvSpPr>
            <a:spLocks noGrp="1"/>
          </p:cNvSpPr>
          <p:nvPr>
            <p:ph type="sldNum" sz="quarter" idx="12"/>
          </p:nvPr>
        </p:nvSpPr>
        <p:spPr/>
        <p:txBody>
          <a:bodyPr/>
          <a:lstStyle>
            <a:lvl1pPr>
              <a:defRPr/>
            </a:lvl1pPr>
          </a:lstStyle>
          <a:p>
            <a:pPr>
              <a:defRPr/>
            </a:pPr>
            <a:fld id="{79F098D9-8056-410E-92E5-BCCFA9456353}" type="slidenum">
              <a:rPr lang="ja-JP" altLang="en-US"/>
              <a:pPr>
                <a:defRPr/>
              </a:pPr>
              <a:t>‹#›</a:t>
            </a:fld>
            <a:endParaRPr lang="ja-JP" altLang="en-US"/>
          </a:p>
        </p:txBody>
      </p:sp>
    </p:spTree>
    <p:extLst>
      <p:ext uri="{BB962C8B-B14F-4D97-AF65-F5344CB8AC3E}">
        <p14:creationId xmlns:p14="http://schemas.microsoft.com/office/powerpoint/2010/main" val="27257191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4" name="Freeform 6"/>
          <p:cNvSpPr/>
          <p:nvPr/>
        </p:nvSpPr>
        <p:spPr>
          <a:xfrm>
            <a:off x="0" y="5546725"/>
            <a:ext cx="9147175" cy="1312863"/>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33337 h 1214437"/>
              <a:gd name="connsiteX1" fmla="*/ 6305550 w 9134475"/>
              <a:gd name="connsiteY1" fmla="*/ 1100137 h 1214437"/>
              <a:gd name="connsiteX2" fmla="*/ 9044270 w 9134475"/>
              <a:gd name="connsiteY2" fmla="*/ 0 h 1214437"/>
              <a:gd name="connsiteX3" fmla="*/ 9134475 w 9134475"/>
              <a:gd name="connsiteY3" fmla="*/ 1214437 h 1214437"/>
              <a:gd name="connsiteX4" fmla="*/ 0 w 9134475"/>
              <a:gd name="connsiteY4" fmla="*/ 1214437 h 1214437"/>
              <a:gd name="connsiteX5" fmla="*/ 0 w 9134475"/>
              <a:gd name="connsiteY5" fmla="*/ 33337 h 1214437"/>
              <a:gd name="connsiteX0" fmla="*/ 0 w 9134475"/>
              <a:gd name="connsiteY0" fmla="*/ 130968 h 1312068"/>
              <a:gd name="connsiteX1" fmla="*/ 6305550 w 9134475"/>
              <a:gd name="connsiteY1" fmla="*/ 1197768 h 1312068"/>
              <a:gd name="connsiteX2" fmla="*/ 9113111 w 9134475"/>
              <a:gd name="connsiteY2" fmla="*/ 0 h 1312068"/>
              <a:gd name="connsiteX3" fmla="*/ 9134475 w 9134475"/>
              <a:gd name="connsiteY3" fmla="*/ 1312068 h 1312068"/>
              <a:gd name="connsiteX4" fmla="*/ 0 w 9134475"/>
              <a:gd name="connsiteY4" fmla="*/ 1312068 h 1312068"/>
              <a:gd name="connsiteX5" fmla="*/ 0 w 9134475"/>
              <a:gd name="connsiteY5" fmla="*/ 130968 h 1312068"/>
              <a:gd name="connsiteX0" fmla="*/ 0 w 9113111"/>
              <a:gd name="connsiteY0" fmla="*/ 130968 h 1312068"/>
              <a:gd name="connsiteX1" fmla="*/ 6305550 w 9113111"/>
              <a:gd name="connsiteY1" fmla="*/ 1197768 h 1312068"/>
              <a:gd name="connsiteX2" fmla="*/ 9113111 w 9113111"/>
              <a:gd name="connsiteY2" fmla="*/ 0 h 1312068"/>
              <a:gd name="connsiteX3" fmla="*/ 8958813 w 9113111"/>
              <a:gd name="connsiteY3" fmla="*/ 1009649 h 1312068"/>
              <a:gd name="connsiteX4" fmla="*/ 0 w 9113111"/>
              <a:gd name="connsiteY4" fmla="*/ 1312068 h 1312068"/>
              <a:gd name="connsiteX5" fmla="*/ 0 w 9113111"/>
              <a:gd name="connsiteY5" fmla="*/ 130968 h 1312068"/>
              <a:gd name="connsiteX0" fmla="*/ 0 w 9117860"/>
              <a:gd name="connsiteY0" fmla="*/ 130968 h 1314449"/>
              <a:gd name="connsiteX1" fmla="*/ 6305550 w 9117860"/>
              <a:gd name="connsiteY1" fmla="*/ 1197768 h 1314449"/>
              <a:gd name="connsiteX2" fmla="*/ 9113111 w 9117860"/>
              <a:gd name="connsiteY2" fmla="*/ 0 h 1314449"/>
              <a:gd name="connsiteX3" fmla="*/ 9117860 w 9117860"/>
              <a:gd name="connsiteY3" fmla="*/ 1314449 h 1314449"/>
              <a:gd name="connsiteX4" fmla="*/ 0 w 9117860"/>
              <a:gd name="connsiteY4" fmla="*/ 1312068 h 1314449"/>
              <a:gd name="connsiteX5" fmla="*/ 0 w 9117860"/>
              <a:gd name="connsiteY5" fmla="*/ 130968 h 1314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17860" h="1314449">
                <a:moveTo>
                  <a:pt x="0" y="130968"/>
                </a:moveTo>
                <a:lnTo>
                  <a:pt x="6305550" y="1197768"/>
                </a:lnTo>
                <a:lnTo>
                  <a:pt x="9113111" y="0"/>
                </a:lnTo>
                <a:lnTo>
                  <a:pt x="9117860" y="1314449"/>
                </a:lnTo>
                <a:lnTo>
                  <a:pt x="0" y="1312068"/>
                </a:lnTo>
                <a:lnTo>
                  <a:pt x="0" y="130968"/>
                </a:lnTo>
                <a:close/>
              </a:path>
            </a:pathLst>
          </a:custGeom>
          <a:gradFill>
            <a:gsLst>
              <a:gs pos="0">
                <a:schemeClr val="accent1">
                  <a:lumMod val="40000"/>
                  <a:lumOff val="60000"/>
                </a:schemeClr>
              </a:gs>
              <a:gs pos="50000">
                <a:schemeClr val="accent1"/>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Freeform 7"/>
          <p:cNvSpPr/>
          <p:nvPr/>
        </p:nvSpPr>
        <p:spPr>
          <a:xfrm>
            <a:off x="0" y="5292725"/>
            <a:ext cx="9144000"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0">
                <a:srgbClr val="000000"/>
              </a:gs>
              <a:gs pos="14000">
                <a:srgbClr val="333333"/>
              </a:gs>
              <a:gs pos="83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Freeform 8"/>
          <p:cNvSpPr/>
          <p:nvPr/>
        </p:nvSpPr>
        <p:spPr>
          <a:xfrm>
            <a:off x="-76" y="5293518"/>
            <a:ext cx="9144093"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41000">
                <a:srgbClr val="000000">
                  <a:alpha val="0"/>
                </a:srgbClr>
              </a:gs>
              <a:gs pos="57000">
                <a:srgbClr val="4D4D4D"/>
              </a:gs>
              <a:gs pos="100000">
                <a:srgbClr val="000000">
                  <a:alpha val="0"/>
                </a:srgbClr>
              </a:gs>
            </a:gsLst>
            <a:lin ang="6000000" scaled="0"/>
          </a:gra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Rectangle 9"/>
          <p:cNvSpPr/>
          <p:nvPr/>
        </p:nvSpPr>
        <p:spPr>
          <a:xfrm>
            <a:off x="0" y="5262563"/>
            <a:ext cx="9144000" cy="7461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Freeform 10"/>
          <p:cNvSpPr/>
          <p:nvPr/>
        </p:nvSpPr>
        <p:spPr>
          <a:xfrm>
            <a:off x="0" y="5502275"/>
            <a:ext cx="9144000" cy="1271588"/>
          </a:xfrm>
          <a:custGeom>
            <a:avLst/>
            <a:gdLst>
              <a:gd name="connsiteX0" fmla="*/ 9331 w 9144000"/>
              <a:gd name="connsiteY0" fmla="*/ 111968 h 1278294"/>
              <a:gd name="connsiteX1" fmla="*/ 6288833 w 9144000"/>
              <a:gd name="connsiteY1" fmla="*/ 1194319 h 1278294"/>
              <a:gd name="connsiteX2" fmla="*/ 9144000 w 9144000"/>
              <a:gd name="connsiteY2" fmla="*/ 0 h 1278294"/>
              <a:gd name="connsiteX3" fmla="*/ 9144000 w 9144000"/>
              <a:gd name="connsiteY3" fmla="*/ 83976 h 1278294"/>
              <a:gd name="connsiteX4" fmla="*/ 6279502 w 9144000"/>
              <a:gd name="connsiteY4" fmla="*/ 1278294 h 1278294"/>
              <a:gd name="connsiteX5" fmla="*/ 0 w 9144000"/>
              <a:gd name="connsiteY5" fmla="*/ 195943 h 1278294"/>
              <a:gd name="connsiteX6" fmla="*/ 9331 w 9144000"/>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71644 w 9134669"/>
              <a:gd name="connsiteY5" fmla="*/ 388824 h 1278294"/>
              <a:gd name="connsiteX6" fmla="*/ 0 w 9134669"/>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94 w 9134669"/>
              <a:gd name="connsiteY5" fmla="*/ 195943 h 1278294"/>
              <a:gd name="connsiteX6" fmla="*/ 0 w 9134669"/>
              <a:gd name="connsiteY6" fmla="*/ 111968 h 1278294"/>
              <a:gd name="connsiteX0" fmla="*/ 49877 w 9134540"/>
              <a:gd name="connsiteY0" fmla="*/ 42912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49877 w 9134540"/>
              <a:gd name="connsiteY6" fmla="*/ 42912 h 1278294"/>
              <a:gd name="connsiteX0" fmla="*/ 2252 w 9134540"/>
              <a:gd name="connsiteY0" fmla="*/ 116731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279373 w 9134540"/>
              <a:gd name="connsiteY1" fmla="*/ 1234801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307948 w 9134540"/>
              <a:gd name="connsiteY1" fmla="*/ 1189558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28287"/>
              <a:gd name="connsiteX1" fmla="*/ 6307948 w 9134540"/>
              <a:gd name="connsiteY1" fmla="*/ 1189558 h 1228287"/>
              <a:gd name="connsiteX2" fmla="*/ 9134540 w 9134540"/>
              <a:gd name="connsiteY2" fmla="*/ 0 h 1228287"/>
              <a:gd name="connsiteX3" fmla="*/ 9134540 w 9134540"/>
              <a:gd name="connsiteY3" fmla="*/ 83976 h 1228287"/>
              <a:gd name="connsiteX4" fmla="*/ 6270042 w 9134540"/>
              <a:gd name="connsiteY4" fmla="*/ 1228287 h 1228287"/>
              <a:gd name="connsiteX5" fmla="*/ 65 w 9134540"/>
              <a:gd name="connsiteY5" fmla="*/ 195943 h 1228287"/>
              <a:gd name="connsiteX6" fmla="*/ 2252 w 9134540"/>
              <a:gd name="connsiteY6" fmla="*/ 116731 h 1228287"/>
              <a:gd name="connsiteX0" fmla="*/ 2252 w 9134540"/>
              <a:gd name="connsiteY0" fmla="*/ 116731 h 1266387"/>
              <a:gd name="connsiteX1" fmla="*/ 6307948 w 9134540"/>
              <a:gd name="connsiteY1" fmla="*/ 1189558 h 1266387"/>
              <a:gd name="connsiteX2" fmla="*/ 9134540 w 9134540"/>
              <a:gd name="connsiteY2" fmla="*/ 0 h 1266387"/>
              <a:gd name="connsiteX3" fmla="*/ 9134540 w 9134540"/>
              <a:gd name="connsiteY3" fmla="*/ 83976 h 1266387"/>
              <a:gd name="connsiteX4" fmla="*/ 6315286 w 9134540"/>
              <a:gd name="connsiteY4" fmla="*/ 1266387 h 1266387"/>
              <a:gd name="connsiteX5" fmla="*/ 65 w 9134540"/>
              <a:gd name="connsiteY5" fmla="*/ 195943 h 1266387"/>
              <a:gd name="connsiteX6" fmla="*/ 2252 w 9134540"/>
              <a:gd name="connsiteY6" fmla="*/ 116731 h 1266387"/>
              <a:gd name="connsiteX0" fmla="*/ 2252 w 9134540"/>
              <a:gd name="connsiteY0" fmla="*/ 152450 h 1302106"/>
              <a:gd name="connsiteX1" fmla="*/ 6307948 w 9134540"/>
              <a:gd name="connsiteY1" fmla="*/ 1225277 h 1302106"/>
              <a:gd name="connsiteX2" fmla="*/ 8932134 w 9134540"/>
              <a:gd name="connsiteY2" fmla="*/ 0 h 1302106"/>
              <a:gd name="connsiteX3" fmla="*/ 9134540 w 9134540"/>
              <a:gd name="connsiteY3" fmla="*/ 119695 h 1302106"/>
              <a:gd name="connsiteX4" fmla="*/ 6315286 w 9134540"/>
              <a:gd name="connsiteY4" fmla="*/ 1302106 h 1302106"/>
              <a:gd name="connsiteX5" fmla="*/ 65 w 9134540"/>
              <a:gd name="connsiteY5" fmla="*/ 231662 h 1302106"/>
              <a:gd name="connsiteX6" fmla="*/ 2252 w 9134540"/>
              <a:gd name="connsiteY6" fmla="*/ 152450 h 1302106"/>
              <a:gd name="connsiteX0" fmla="*/ 2252 w 9144066"/>
              <a:gd name="connsiteY0" fmla="*/ 121494 h 1271150"/>
              <a:gd name="connsiteX1" fmla="*/ 6307948 w 9144066"/>
              <a:gd name="connsiteY1" fmla="*/ 1194321 h 1271150"/>
              <a:gd name="connsiteX2" fmla="*/ 9144066 w 9144066"/>
              <a:gd name="connsiteY2" fmla="*/ 0 h 1271150"/>
              <a:gd name="connsiteX3" fmla="*/ 9134540 w 9144066"/>
              <a:gd name="connsiteY3" fmla="*/ 88739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051196 w 9144066"/>
              <a:gd name="connsiteY3" fmla="*/ 236376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141683 w 9144066"/>
              <a:gd name="connsiteY3" fmla="*/ 79214 h 1271150"/>
              <a:gd name="connsiteX4" fmla="*/ 6315286 w 9144066"/>
              <a:gd name="connsiteY4" fmla="*/ 1271150 h 1271150"/>
              <a:gd name="connsiteX5" fmla="*/ 65 w 9144066"/>
              <a:gd name="connsiteY5" fmla="*/ 200706 h 1271150"/>
              <a:gd name="connsiteX6" fmla="*/ 2252 w 9144066"/>
              <a:gd name="connsiteY6" fmla="*/ 121494 h 127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66" h="1271150">
                <a:moveTo>
                  <a:pt x="2252" y="121494"/>
                </a:moveTo>
                <a:lnTo>
                  <a:pt x="6307948" y="1194321"/>
                </a:lnTo>
                <a:lnTo>
                  <a:pt x="9144066" y="0"/>
                </a:lnTo>
                <a:cubicBezTo>
                  <a:pt x="9143272" y="26405"/>
                  <a:pt x="9142477" y="52809"/>
                  <a:pt x="9141683" y="79214"/>
                </a:cubicBezTo>
                <a:lnTo>
                  <a:pt x="6315286" y="1271150"/>
                </a:lnTo>
                <a:lnTo>
                  <a:pt x="65" y="200706"/>
                </a:lnTo>
                <a:cubicBezTo>
                  <a:pt x="0" y="172714"/>
                  <a:pt x="2317" y="149486"/>
                  <a:pt x="2252" y="12149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760040" y="1340768"/>
            <a:ext cx="7772400" cy="1362075"/>
          </a:xfrm>
        </p:spPr>
        <p:txBody>
          <a:bodyPr anchor="t">
            <a:noAutofit/>
          </a:bodyPr>
          <a:lstStyle>
            <a:lvl1pPr algn="l">
              <a:defRPr sz="6000" b="0" i="0" cap="all" baseline="0"/>
            </a:lvl1pPr>
          </a:lstStyle>
          <a:p>
            <a:r>
              <a:rPr lang="ja-JP" altLang="en-US" dirty="0" smtClean="0"/>
              <a:t>マスター タイトルの書式設定</a:t>
            </a:r>
            <a:endParaRPr lang="en-US" dirty="0"/>
          </a:p>
        </p:txBody>
      </p:sp>
      <p:sp>
        <p:nvSpPr>
          <p:cNvPr id="3" name="Text Placeholder 2"/>
          <p:cNvSpPr>
            <a:spLocks noGrp="1"/>
          </p:cNvSpPr>
          <p:nvPr>
            <p:ph type="body" idx="1"/>
          </p:nvPr>
        </p:nvSpPr>
        <p:spPr>
          <a:xfrm>
            <a:off x="755576" y="2708920"/>
            <a:ext cx="7772400" cy="1500187"/>
          </a:xfrm>
        </p:spPr>
        <p:txBody>
          <a:bodyPr anchor="b">
            <a:normAutofit/>
          </a:bodyPr>
          <a:lstStyle>
            <a:lvl1pPr marL="0" indent="0">
              <a:buNone/>
              <a:defRPr sz="3600" baseline="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dirty="0" smtClean="0"/>
              <a:t>マスター テキストの書式設定</a:t>
            </a:r>
          </a:p>
        </p:txBody>
      </p:sp>
      <p:sp>
        <p:nvSpPr>
          <p:cNvPr id="9" name="Date Placeholder 3"/>
          <p:cNvSpPr>
            <a:spLocks noGrp="1"/>
          </p:cNvSpPr>
          <p:nvPr>
            <p:ph type="dt" sz="half" idx="10"/>
          </p:nvPr>
        </p:nvSpPr>
        <p:spPr/>
        <p:txBody>
          <a:bodyPr/>
          <a:lstStyle>
            <a:lvl1pPr>
              <a:defRPr/>
            </a:lvl1pPr>
          </a:lstStyle>
          <a:p>
            <a:pPr>
              <a:defRPr/>
            </a:pPr>
            <a:fld id="{32424476-959E-42FB-9DC2-9B2E5E2F440E}" type="datetimeFigureOut">
              <a:rPr lang="ja-JP" altLang="en-US"/>
              <a:pPr>
                <a:defRPr/>
              </a:pPr>
              <a:t>2014/11/4</a:t>
            </a:fld>
            <a:endParaRPr lang="ja-JP" altLang="en-US"/>
          </a:p>
        </p:txBody>
      </p:sp>
      <p:sp>
        <p:nvSpPr>
          <p:cNvPr id="10" name="Footer Placeholder 4"/>
          <p:cNvSpPr>
            <a:spLocks noGrp="1"/>
          </p:cNvSpPr>
          <p:nvPr>
            <p:ph type="ftr" sz="quarter" idx="11"/>
          </p:nvPr>
        </p:nvSpPr>
        <p:spPr/>
        <p:txBody>
          <a:bodyPr/>
          <a:lstStyle>
            <a:lvl1pPr>
              <a:defRPr/>
            </a:lvl1pPr>
          </a:lstStyle>
          <a:p>
            <a:pPr>
              <a:defRPr/>
            </a:pPr>
            <a:endParaRPr lang="ja-JP" altLang="en-US"/>
          </a:p>
        </p:txBody>
      </p:sp>
      <p:sp>
        <p:nvSpPr>
          <p:cNvPr id="11" name="Slide Number Placeholder 5"/>
          <p:cNvSpPr>
            <a:spLocks noGrp="1"/>
          </p:cNvSpPr>
          <p:nvPr>
            <p:ph type="sldNum" sz="quarter" idx="12"/>
          </p:nvPr>
        </p:nvSpPr>
        <p:spPr/>
        <p:txBody>
          <a:bodyPr/>
          <a:lstStyle>
            <a:lvl1pPr>
              <a:defRPr/>
            </a:lvl1pPr>
          </a:lstStyle>
          <a:p>
            <a:pPr>
              <a:defRPr/>
            </a:pPr>
            <a:fld id="{26EFF665-6227-4C54-A9A2-D4A36B62C2ED}" type="slidenum">
              <a:rPr lang="ja-JP" altLang="en-US"/>
              <a:pPr>
                <a:defRPr/>
              </a:pPr>
              <a:t>‹#›</a:t>
            </a:fld>
            <a:endParaRPr lang="ja-JP" altLang="en-US"/>
          </a:p>
        </p:txBody>
      </p:sp>
    </p:spTree>
    <p:extLst>
      <p:ext uri="{BB962C8B-B14F-4D97-AF65-F5344CB8AC3E}">
        <p14:creationId xmlns:p14="http://schemas.microsoft.com/office/powerpoint/2010/main" val="23410421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5" name="Freeform 7"/>
          <p:cNvSpPr/>
          <p:nvPr/>
        </p:nvSpPr>
        <p:spPr>
          <a:xfrm>
            <a:off x="1808163" y="6148388"/>
            <a:ext cx="7337425" cy="711200"/>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Freeform 8"/>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Freeform 9"/>
          <p:cNvSpPr/>
          <p:nvPr/>
        </p:nvSpPr>
        <p:spPr>
          <a:xfrm>
            <a:off x="0" y="5411788"/>
            <a:ext cx="7605713" cy="928687"/>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Freeform 10"/>
          <p:cNvSpPr/>
          <p:nvPr/>
        </p:nvSpPr>
        <p:spPr>
          <a:xfrm>
            <a:off x="1681163" y="6116638"/>
            <a:ext cx="7464425" cy="741362"/>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p:txBody>
          <a:bodyPr/>
          <a:lstStyle/>
          <a:p>
            <a:r>
              <a:rPr lang="ja-JP" altLang="en-US" smtClean="0"/>
              <a:t>マスター タイトルの書式設定</a:t>
            </a:r>
            <a:endParaRPr lang="en-US"/>
          </a:p>
        </p:txBody>
      </p:sp>
      <p:sp>
        <p:nvSpPr>
          <p:cNvPr id="13" name="Content Placeholder 12"/>
          <p:cNvSpPr>
            <a:spLocks noGrp="1"/>
          </p:cNvSpPr>
          <p:nvPr>
            <p:ph sz="quarter" idx="13"/>
          </p:nvPr>
        </p:nvSpPr>
        <p:spPr>
          <a:xfrm>
            <a:off x="685800" y="1536192"/>
            <a:ext cx="3657600" cy="3877056"/>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15" name="Content Placeholder 14"/>
          <p:cNvSpPr>
            <a:spLocks noGrp="1"/>
          </p:cNvSpPr>
          <p:nvPr>
            <p:ph sz="quarter" idx="14"/>
          </p:nvPr>
        </p:nvSpPr>
        <p:spPr>
          <a:xfrm>
            <a:off x="4800600" y="1536192"/>
            <a:ext cx="3657600" cy="3877056"/>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9" name="Date Placeholder 4"/>
          <p:cNvSpPr>
            <a:spLocks noGrp="1"/>
          </p:cNvSpPr>
          <p:nvPr>
            <p:ph type="dt" sz="half" idx="15"/>
          </p:nvPr>
        </p:nvSpPr>
        <p:spPr/>
        <p:txBody>
          <a:bodyPr/>
          <a:lstStyle>
            <a:lvl1pPr>
              <a:defRPr/>
            </a:lvl1pPr>
          </a:lstStyle>
          <a:p>
            <a:pPr>
              <a:defRPr/>
            </a:pPr>
            <a:fld id="{3D3255AF-09C8-4F25-91C3-5CE1C050C48A}" type="datetimeFigureOut">
              <a:rPr lang="ja-JP" altLang="en-US"/>
              <a:pPr>
                <a:defRPr/>
              </a:pPr>
              <a:t>2014/11/4</a:t>
            </a:fld>
            <a:endParaRPr lang="ja-JP" altLang="en-US"/>
          </a:p>
        </p:txBody>
      </p:sp>
      <p:sp>
        <p:nvSpPr>
          <p:cNvPr id="10" name="Footer Placeholder 5"/>
          <p:cNvSpPr>
            <a:spLocks noGrp="1"/>
          </p:cNvSpPr>
          <p:nvPr>
            <p:ph type="ftr" sz="quarter" idx="16"/>
          </p:nvPr>
        </p:nvSpPr>
        <p:spPr/>
        <p:txBody>
          <a:bodyPr/>
          <a:lstStyle>
            <a:lvl1pPr>
              <a:defRPr/>
            </a:lvl1pPr>
          </a:lstStyle>
          <a:p>
            <a:pPr>
              <a:defRPr/>
            </a:pPr>
            <a:endParaRPr lang="ja-JP" altLang="en-US"/>
          </a:p>
        </p:txBody>
      </p:sp>
      <p:sp>
        <p:nvSpPr>
          <p:cNvPr id="11" name="Slide Number Placeholder 6"/>
          <p:cNvSpPr>
            <a:spLocks noGrp="1"/>
          </p:cNvSpPr>
          <p:nvPr>
            <p:ph type="sldNum" sz="quarter" idx="17"/>
          </p:nvPr>
        </p:nvSpPr>
        <p:spPr/>
        <p:txBody>
          <a:bodyPr/>
          <a:lstStyle>
            <a:lvl1pPr>
              <a:defRPr/>
            </a:lvl1pPr>
          </a:lstStyle>
          <a:p>
            <a:pPr>
              <a:defRPr/>
            </a:pPr>
            <a:fld id="{3B768F99-12B6-435B-AD9C-51705432B096}" type="slidenum">
              <a:rPr lang="ja-JP" altLang="en-US"/>
              <a:pPr>
                <a:defRPr/>
              </a:pPr>
              <a:t>‹#›</a:t>
            </a:fld>
            <a:endParaRPr lang="ja-JP" altLang="en-US"/>
          </a:p>
        </p:txBody>
      </p:sp>
    </p:spTree>
    <p:extLst>
      <p:ext uri="{BB962C8B-B14F-4D97-AF65-F5344CB8AC3E}">
        <p14:creationId xmlns:p14="http://schemas.microsoft.com/office/powerpoint/2010/main" val="4056237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7" name="Freeform 9"/>
          <p:cNvSpPr/>
          <p:nvPr/>
        </p:nvSpPr>
        <p:spPr>
          <a:xfrm>
            <a:off x="1808163" y="6148388"/>
            <a:ext cx="7337425" cy="711200"/>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1"/>
              </a:gs>
              <a:gs pos="40000">
                <a:schemeClr val="accent1">
                  <a:lumMod val="40000"/>
                  <a:lumOff val="60000"/>
                </a:schemeClr>
              </a:gs>
              <a:gs pos="4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Freeform 10"/>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3"/>
              </a:gs>
              <a:gs pos="52000">
                <a:schemeClr val="accent3">
                  <a:lumMod val="40000"/>
                  <a:lumOff val="60000"/>
                </a:schemeClr>
              </a:gs>
              <a:gs pos="66000">
                <a:schemeClr val="accent3"/>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Freeform 11"/>
          <p:cNvSpPr/>
          <p:nvPr/>
        </p:nvSpPr>
        <p:spPr>
          <a:xfrm>
            <a:off x="0" y="5411788"/>
            <a:ext cx="7605713" cy="928687"/>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Freeform 12"/>
          <p:cNvSpPr/>
          <p:nvPr/>
        </p:nvSpPr>
        <p:spPr>
          <a:xfrm>
            <a:off x="1681163" y="6116638"/>
            <a:ext cx="7464425" cy="741362"/>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p:txBody>
          <a:bodyPr/>
          <a:lstStyle>
            <a:lvl1pPr>
              <a:defRPr/>
            </a:lvl1pPr>
          </a:lstStyle>
          <a:p>
            <a:r>
              <a:rPr lang="ja-JP" altLang="en-US" smtClean="0"/>
              <a:t>マスター タイトルの書式設定</a:t>
            </a:r>
            <a:endParaRPr lang="en-US"/>
          </a:p>
        </p:txBody>
      </p:sp>
      <p:sp>
        <p:nvSpPr>
          <p:cNvPr id="3" name="Text Placeholder 2"/>
          <p:cNvSpPr>
            <a:spLocks noGrp="1"/>
          </p:cNvSpPr>
          <p:nvPr>
            <p:ph type="body" idx="1"/>
          </p:nvPr>
        </p:nvSpPr>
        <p:spPr>
          <a:xfrm>
            <a:off x="685800" y="1535113"/>
            <a:ext cx="3657600" cy="639762"/>
          </a:xfrm>
        </p:spPr>
        <p:txBody>
          <a:bodyPr anchor="b">
            <a:normAutofit/>
          </a:bodyPr>
          <a:lstStyle>
            <a:lvl1pPr marL="0" indent="0">
              <a:buNone/>
              <a:defRPr sz="2000" b="0" baseline="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5" name="Text Placeholder 4"/>
          <p:cNvSpPr>
            <a:spLocks noGrp="1"/>
          </p:cNvSpPr>
          <p:nvPr>
            <p:ph type="body" sz="quarter" idx="3"/>
          </p:nvPr>
        </p:nvSpPr>
        <p:spPr>
          <a:xfrm>
            <a:off x="4800600" y="1535113"/>
            <a:ext cx="3657600" cy="639762"/>
          </a:xfrm>
        </p:spPr>
        <p:txBody>
          <a:bodyPr anchor="b">
            <a:normAutofit/>
          </a:bodyPr>
          <a:lstStyle>
            <a:lvl1pPr marL="0" indent="0">
              <a:buNone/>
              <a:defRPr sz="20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15" name="Content Placeholder 14"/>
          <p:cNvSpPr>
            <a:spLocks noGrp="1"/>
          </p:cNvSpPr>
          <p:nvPr>
            <p:ph sz="quarter" idx="13"/>
          </p:nvPr>
        </p:nvSpPr>
        <p:spPr>
          <a:xfrm>
            <a:off x="685800" y="2209800"/>
            <a:ext cx="3657600" cy="3200400"/>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17" name="Content Placeholder 16"/>
          <p:cNvSpPr>
            <a:spLocks noGrp="1"/>
          </p:cNvSpPr>
          <p:nvPr>
            <p:ph sz="quarter" idx="14"/>
          </p:nvPr>
        </p:nvSpPr>
        <p:spPr>
          <a:xfrm>
            <a:off x="4800600" y="2209800"/>
            <a:ext cx="3657600" cy="3200400"/>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11" name="Date Placeholder 6"/>
          <p:cNvSpPr>
            <a:spLocks noGrp="1"/>
          </p:cNvSpPr>
          <p:nvPr>
            <p:ph type="dt" sz="half" idx="15"/>
          </p:nvPr>
        </p:nvSpPr>
        <p:spPr/>
        <p:txBody>
          <a:bodyPr/>
          <a:lstStyle>
            <a:lvl1pPr>
              <a:defRPr/>
            </a:lvl1pPr>
          </a:lstStyle>
          <a:p>
            <a:pPr>
              <a:defRPr/>
            </a:pPr>
            <a:fld id="{32FFF1E8-8E0D-43F8-9BDE-EBE5D476F7AD}" type="datetimeFigureOut">
              <a:rPr lang="ja-JP" altLang="en-US"/>
              <a:pPr>
                <a:defRPr/>
              </a:pPr>
              <a:t>2014/11/4</a:t>
            </a:fld>
            <a:endParaRPr lang="ja-JP" altLang="en-US"/>
          </a:p>
        </p:txBody>
      </p:sp>
      <p:sp>
        <p:nvSpPr>
          <p:cNvPr id="12" name="Footer Placeholder 7"/>
          <p:cNvSpPr>
            <a:spLocks noGrp="1"/>
          </p:cNvSpPr>
          <p:nvPr>
            <p:ph type="ftr" sz="quarter" idx="16"/>
          </p:nvPr>
        </p:nvSpPr>
        <p:spPr/>
        <p:txBody>
          <a:bodyPr/>
          <a:lstStyle>
            <a:lvl1pPr>
              <a:defRPr/>
            </a:lvl1pPr>
          </a:lstStyle>
          <a:p>
            <a:pPr>
              <a:defRPr/>
            </a:pPr>
            <a:endParaRPr lang="ja-JP" altLang="en-US"/>
          </a:p>
        </p:txBody>
      </p:sp>
      <p:sp>
        <p:nvSpPr>
          <p:cNvPr id="13" name="Slide Number Placeholder 8"/>
          <p:cNvSpPr>
            <a:spLocks noGrp="1"/>
          </p:cNvSpPr>
          <p:nvPr>
            <p:ph type="sldNum" sz="quarter" idx="17"/>
          </p:nvPr>
        </p:nvSpPr>
        <p:spPr/>
        <p:txBody>
          <a:bodyPr/>
          <a:lstStyle>
            <a:lvl1pPr>
              <a:defRPr/>
            </a:lvl1pPr>
          </a:lstStyle>
          <a:p>
            <a:pPr>
              <a:defRPr/>
            </a:pPr>
            <a:fld id="{8CB66D84-711B-46F2-9842-E9ECB496B98F}" type="slidenum">
              <a:rPr lang="ja-JP" altLang="en-US"/>
              <a:pPr>
                <a:defRPr/>
              </a:pPr>
              <a:t>‹#›</a:t>
            </a:fld>
            <a:endParaRPr lang="ja-JP" altLang="en-US"/>
          </a:p>
        </p:txBody>
      </p:sp>
    </p:spTree>
    <p:extLst>
      <p:ext uri="{BB962C8B-B14F-4D97-AF65-F5344CB8AC3E}">
        <p14:creationId xmlns:p14="http://schemas.microsoft.com/office/powerpoint/2010/main" val="22634300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3" name="Freeform 5"/>
          <p:cNvSpPr/>
          <p:nvPr/>
        </p:nvSpPr>
        <p:spPr>
          <a:xfrm>
            <a:off x="0" y="5010150"/>
            <a:ext cx="7439025" cy="157162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Lst>
            <a:ahLst/>
            <a:cxnLst>
              <a:cxn ang="0">
                <a:pos x="connsiteX0" y="connsiteY0"/>
              </a:cxn>
              <a:cxn ang="0">
                <a:pos x="connsiteX1" y="connsiteY1"/>
              </a:cxn>
              <a:cxn ang="0">
                <a:pos x="connsiteX2" y="connsiteY2"/>
              </a:cxn>
              <a:cxn ang="0">
                <a:pos x="connsiteX3" y="connsiteY3"/>
              </a:cxn>
            </a:cxnLst>
            <a:rect l="l" t="t" r="r" b="b"/>
            <a:pathLst>
              <a:path w="7415827" h="1571625">
                <a:moveTo>
                  <a:pt x="0" y="0"/>
                </a:moveTo>
                <a:lnTo>
                  <a:pt x="7415827" y="866775"/>
                </a:lnTo>
                <a:lnTo>
                  <a:pt x="0" y="1571625"/>
                </a:lnTo>
                <a:lnTo>
                  <a:pt x="0" y="0"/>
                </a:lnTo>
                <a:close/>
              </a:path>
            </a:pathLst>
          </a:custGeom>
          <a:gradFill>
            <a:gsLst>
              <a:gs pos="0">
                <a:srgbClr val="000000"/>
              </a:gs>
              <a:gs pos="24000">
                <a:srgbClr val="333333"/>
              </a:gs>
              <a:gs pos="90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 name="Freeform 6"/>
          <p:cNvSpPr/>
          <p:nvPr/>
        </p:nvSpPr>
        <p:spPr>
          <a:xfrm>
            <a:off x="0" y="5730875"/>
            <a:ext cx="9147175" cy="1127125"/>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818007 h 1075182"/>
              <a:gd name="connsiteX1" fmla="*/ 9124990 w 9144000"/>
              <a:gd name="connsiteY1" fmla="*/ 0 h 1075182"/>
              <a:gd name="connsiteX2" fmla="*/ 9144000 w 9144000"/>
              <a:gd name="connsiteY2" fmla="*/ 1075182 h 1075182"/>
              <a:gd name="connsiteX3" fmla="*/ 0 w 9144000"/>
              <a:gd name="connsiteY3" fmla="*/ 1065657 h 1075182"/>
              <a:gd name="connsiteX4" fmla="*/ 20 w 9144000"/>
              <a:gd name="connsiteY4" fmla="*/ 818007 h 1075182"/>
              <a:gd name="connsiteX0" fmla="*/ 20 w 9124990"/>
              <a:gd name="connsiteY0" fmla="*/ 818007 h 1065657"/>
              <a:gd name="connsiteX1" fmla="*/ 9124990 w 9124990"/>
              <a:gd name="connsiteY1" fmla="*/ 0 h 1065657"/>
              <a:gd name="connsiteX2" fmla="*/ 8854092 w 9124990"/>
              <a:gd name="connsiteY2" fmla="*/ 585026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9122615 w 9124990"/>
              <a:gd name="connsiteY2" fmla="*/ 1063889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8766171 w 9124990"/>
              <a:gd name="connsiteY2" fmla="*/ 508228 h 1065657"/>
              <a:gd name="connsiteX3" fmla="*/ 0 w 9124990"/>
              <a:gd name="connsiteY3" fmla="*/ 1065657 h 1065657"/>
              <a:gd name="connsiteX4" fmla="*/ 20 w 9124990"/>
              <a:gd name="connsiteY4" fmla="*/ 818007 h 1065657"/>
              <a:gd name="connsiteX0" fmla="*/ 20 w 9128161"/>
              <a:gd name="connsiteY0" fmla="*/ 818007 h 1068407"/>
              <a:gd name="connsiteX1" fmla="*/ 9124990 w 9128161"/>
              <a:gd name="connsiteY1" fmla="*/ 0 h 1068407"/>
              <a:gd name="connsiteX2" fmla="*/ 9127369 w 9128161"/>
              <a:gd name="connsiteY2" fmla="*/ 1068407 h 1068407"/>
              <a:gd name="connsiteX3" fmla="*/ 0 w 9128161"/>
              <a:gd name="connsiteY3" fmla="*/ 1065657 h 1068407"/>
              <a:gd name="connsiteX4" fmla="*/ 20 w 9128161"/>
              <a:gd name="connsiteY4" fmla="*/ 818007 h 1068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8161" h="1068407">
                <a:moveTo>
                  <a:pt x="20" y="818007"/>
                </a:moveTo>
                <a:lnTo>
                  <a:pt x="9124990" y="0"/>
                </a:lnTo>
                <a:cubicBezTo>
                  <a:pt x="9124198" y="354630"/>
                  <a:pt x="9128161" y="713777"/>
                  <a:pt x="9127369" y="1068407"/>
                </a:cubicBezTo>
                <a:lnTo>
                  <a:pt x="0" y="1065657"/>
                </a:lnTo>
                <a:cubicBezTo>
                  <a:pt x="7" y="983107"/>
                  <a:pt x="13" y="900557"/>
                  <a:pt x="20" y="818007"/>
                </a:cubicBezTo>
                <a:close/>
              </a:path>
            </a:pathLst>
          </a:custGeom>
          <a:gradFill>
            <a:gsLst>
              <a:gs pos="39000">
                <a:schemeClr val="accent1"/>
              </a:gs>
              <a:gs pos="50000">
                <a:schemeClr val="accent1">
                  <a:lumMod val="40000"/>
                  <a:lumOff val="60000"/>
                </a:schemeClr>
              </a:gs>
              <a:gs pos="5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Freeform 7"/>
          <p:cNvSpPr/>
          <p:nvPr/>
        </p:nvSpPr>
        <p:spPr>
          <a:xfrm>
            <a:off x="0" y="4973638"/>
            <a:ext cx="7675563" cy="928687"/>
          </a:xfrm>
          <a:custGeom>
            <a:avLst/>
            <a:gdLst>
              <a:gd name="connsiteX0" fmla="*/ 0 w 7548466"/>
              <a:gd name="connsiteY0" fmla="*/ 0 h 933061"/>
              <a:gd name="connsiteX1" fmla="*/ 9331 w 7548466"/>
              <a:gd name="connsiteY1" fmla="*/ 65314 h 933061"/>
              <a:gd name="connsiteX2" fmla="*/ 7221894 w 7548466"/>
              <a:gd name="connsiteY2" fmla="*/ 933061 h 933061"/>
              <a:gd name="connsiteX3" fmla="*/ 7548466 w 7548466"/>
              <a:gd name="connsiteY3" fmla="*/ 914400 h 933061"/>
              <a:gd name="connsiteX4" fmla="*/ 0 w 7548466"/>
              <a:gd name="connsiteY4" fmla="*/ 0 h 933061"/>
              <a:gd name="connsiteX0" fmla="*/ 131163 w 7539135"/>
              <a:gd name="connsiteY0" fmla="*/ 0 h 1042598"/>
              <a:gd name="connsiteX1" fmla="*/ 0 w 7539135"/>
              <a:gd name="connsiteY1" fmla="*/ 174851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0 w 7407972"/>
              <a:gd name="connsiteY0" fmla="*/ 0 h 1042598"/>
              <a:gd name="connsiteX1" fmla="*/ 85531 w 7407972"/>
              <a:gd name="connsiteY1" fmla="*/ 134370 h 1042598"/>
              <a:gd name="connsiteX2" fmla="*/ 7081400 w 7407972"/>
              <a:gd name="connsiteY2" fmla="*/ 1042598 h 1042598"/>
              <a:gd name="connsiteX3" fmla="*/ 7407972 w 7407972"/>
              <a:gd name="connsiteY3" fmla="*/ 1023937 h 1042598"/>
              <a:gd name="connsiteX4" fmla="*/ 0 w 7407972"/>
              <a:gd name="connsiteY4" fmla="*/ 0 h 1042598"/>
              <a:gd name="connsiteX0" fmla="*/ 131163 w 7539135"/>
              <a:gd name="connsiteY0" fmla="*/ 0 h 1042598"/>
              <a:gd name="connsiteX1" fmla="*/ 0 w 7539135"/>
              <a:gd name="connsiteY1" fmla="*/ 193902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59725 w 7539135"/>
              <a:gd name="connsiteY0" fmla="*/ 0 h 892580"/>
              <a:gd name="connsiteX1" fmla="*/ 0 w 7539135"/>
              <a:gd name="connsiteY1" fmla="*/ 43884 h 892580"/>
              <a:gd name="connsiteX2" fmla="*/ 7212563 w 7539135"/>
              <a:gd name="connsiteY2" fmla="*/ 892580 h 892580"/>
              <a:gd name="connsiteX3" fmla="*/ 7539135 w 7539135"/>
              <a:gd name="connsiteY3" fmla="*/ 873919 h 892580"/>
              <a:gd name="connsiteX4" fmla="*/ 59725 w 7539135"/>
              <a:gd name="connsiteY4" fmla="*/ 0 h 892580"/>
              <a:gd name="connsiteX0" fmla="*/ 194 w 7539135"/>
              <a:gd name="connsiteY0" fmla="*/ 0 h 923536"/>
              <a:gd name="connsiteX1" fmla="*/ 0 w 7539135"/>
              <a:gd name="connsiteY1" fmla="*/ 74840 h 923536"/>
              <a:gd name="connsiteX2" fmla="*/ 7212563 w 7539135"/>
              <a:gd name="connsiteY2" fmla="*/ 923536 h 923536"/>
              <a:gd name="connsiteX3" fmla="*/ 7539135 w 7539135"/>
              <a:gd name="connsiteY3" fmla="*/ 904875 h 923536"/>
              <a:gd name="connsiteX4" fmla="*/ 194 w 7539135"/>
              <a:gd name="connsiteY4" fmla="*/ 0 h 923536"/>
              <a:gd name="connsiteX0" fmla="*/ 194 w 7539135"/>
              <a:gd name="connsiteY0" fmla="*/ 0 h 904875"/>
              <a:gd name="connsiteX1" fmla="*/ 0 w 7539135"/>
              <a:gd name="connsiteY1" fmla="*/ 74840 h 904875"/>
              <a:gd name="connsiteX2" fmla="*/ 7212563 w 7539135"/>
              <a:gd name="connsiteY2" fmla="*/ 883055 h 904875"/>
              <a:gd name="connsiteX3" fmla="*/ 7539135 w 7539135"/>
              <a:gd name="connsiteY3" fmla="*/ 904875 h 904875"/>
              <a:gd name="connsiteX4" fmla="*/ 194 w 7539135"/>
              <a:gd name="connsiteY4" fmla="*/ 0 h 904875"/>
              <a:gd name="connsiteX0" fmla="*/ 194 w 7703442"/>
              <a:gd name="connsiteY0" fmla="*/ 0 h 1016794"/>
              <a:gd name="connsiteX1" fmla="*/ 0 w 7703442"/>
              <a:gd name="connsiteY1" fmla="*/ 74840 h 1016794"/>
              <a:gd name="connsiteX2" fmla="*/ 7212563 w 7703442"/>
              <a:gd name="connsiteY2" fmla="*/ 883055 h 1016794"/>
              <a:gd name="connsiteX3" fmla="*/ 7703442 w 7703442"/>
              <a:gd name="connsiteY3" fmla="*/ 1016794 h 1016794"/>
              <a:gd name="connsiteX4" fmla="*/ 194 w 7703442"/>
              <a:gd name="connsiteY4" fmla="*/ 0 h 1016794"/>
              <a:gd name="connsiteX0" fmla="*/ 194 w 7674867"/>
              <a:gd name="connsiteY0" fmla="*/ 0 h 897731"/>
              <a:gd name="connsiteX1" fmla="*/ 0 w 7674867"/>
              <a:gd name="connsiteY1" fmla="*/ 74840 h 897731"/>
              <a:gd name="connsiteX2" fmla="*/ 7212563 w 7674867"/>
              <a:gd name="connsiteY2" fmla="*/ 883055 h 897731"/>
              <a:gd name="connsiteX3" fmla="*/ 7674867 w 7674867"/>
              <a:gd name="connsiteY3" fmla="*/ 897731 h 897731"/>
              <a:gd name="connsiteX4" fmla="*/ 194 w 7674867"/>
              <a:gd name="connsiteY4" fmla="*/ 0 h 897731"/>
              <a:gd name="connsiteX0" fmla="*/ 194 w 7674867"/>
              <a:gd name="connsiteY0" fmla="*/ 0 h 930680"/>
              <a:gd name="connsiteX1" fmla="*/ 0 w 7674867"/>
              <a:gd name="connsiteY1" fmla="*/ 74840 h 930680"/>
              <a:gd name="connsiteX2" fmla="*/ 7293526 w 7674867"/>
              <a:gd name="connsiteY2" fmla="*/ 930680 h 930680"/>
              <a:gd name="connsiteX3" fmla="*/ 7674867 w 7674867"/>
              <a:gd name="connsiteY3" fmla="*/ 897731 h 930680"/>
              <a:gd name="connsiteX4" fmla="*/ 194 w 7674867"/>
              <a:gd name="connsiteY4" fmla="*/ 0 h 930680"/>
              <a:gd name="connsiteX0" fmla="*/ 194 w 7674867"/>
              <a:gd name="connsiteY0" fmla="*/ 0 h 897731"/>
              <a:gd name="connsiteX1" fmla="*/ 0 w 7674867"/>
              <a:gd name="connsiteY1" fmla="*/ 74840 h 897731"/>
              <a:gd name="connsiteX2" fmla="*/ 7293526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38758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98289 w 7674867"/>
              <a:gd name="connsiteY2" fmla="*/ 661599 h 897731"/>
              <a:gd name="connsiteX3" fmla="*/ 7674867 w 7674867"/>
              <a:gd name="connsiteY3" fmla="*/ 897731 h 897731"/>
              <a:gd name="connsiteX4" fmla="*/ 194 w 7674867"/>
              <a:gd name="connsiteY4" fmla="*/ 0 h 897731"/>
              <a:gd name="connsiteX0" fmla="*/ 194 w 7674867"/>
              <a:gd name="connsiteY0" fmla="*/ 0 h 928299"/>
              <a:gd name="connsiteX1" fmla="*/ 0 w 7674867"/>
              <a:gd name="connsiteY1" fmla="*/ 74840 h 928299"/>
              <a:gd name="connsiteX2" fmla="*/ 7298289 w 7674867"/>
              <a:gd name="connsiteY2" fmla="*/ 928299 h 928299"/>
              <a:gd name="connsiteX3" fmla="*/ 7674867 w 7674867"/>
              <a:gd name="connsiteY3" fmla="*/ 897731 h 928299"/>
              <a:gd name="connsiteX4" fmla="*/ 194 w 7674867"/>
              <a:gd name="connsiteY4" fmla="*/ 0 h 9282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4867" h="928299">
                <a:moveTo>
                  <a:pt x="194" y="0"/>
                </a:moveTo>
                <a:cubicBezTo>
                  <a:pt x="129" y="24947"/>
                  <a:pt x="65" y="49893"/>
                  <a:pt x="0" y="74840"/>
                </a:cubicBezTo>
                <a:lnTo>
                  <a:pt x="7298289" y="928299"/>
                </a:lnTo>
                <a:lnTo>
                  <a:pt x="7674867" y="897731"/>
                </a:lnTo>
                <a:lnTo>
                  <a:pt x="194"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Freeform 8"/>
          <p:cNvSpPr/>
          <p:nvPr/>
        </p:nvSpPr>
        <p:spPr>
          <a:xfrm>
            <a:off x="-3175" y="5695950"/>
            <a:ext cx="9147175" cy="930275"/>
          </a:xfrm>
          <a:custGeom>
            <a:avLst/>
            <a:gdLst>
              <a:gd name="connsiteX0" fmla="*/ 9153331 w 9153331"/>
              <a:gd name="connsiteY0" fmla="*/ 0 h 951723"/>
              <a:gd name="connsiteX1" fmla="*/ 0 w 9153331"/>
              <a:gd name="connsiteY1" fmla="*/ 867747 h 951723"/>
              <a:gd name="connsiteX2" fmla="*/ 0 w 9153331"/>
              <a:gd name="connsiteY2" fmla="*/ 951723 h 951723"/>
              <a:gd name="connsiteX3" fmla="*/ 9153331 w 9153331"/>
              <a:gd name="connsiteY3" fmla="*/ 83976 h 951723"/>
              <a:gd name="connsiteX4" fmla="*/ 9153331 w 9153331"/>
              <a:gd name="connsiteY4" fmla="*/ 0 h 951723"/>
              <a:gd name="connsiteX0" fmla="*/ 9153331 w 9153331"/>
              <a:gd name="connsiteY0" fmla="*/ 0 h 951723"/>
              <a:gd name="connsiteX1" fmla="*/ 107265 w 9153331"/>
              <a:gd name="connsiteY1" fmla="*/ 901085 h 951723"/>
              <a:gd name="connsiteX2" fmla="*/ 0 w 9153331"/>
              <a:gd name="connsiteY2" fmla="*/ 951723 h 951723"/>
              <a:gd name="connsiteX3" fmla="*/ 9153331 w 9153331"/>
              <a:gd name="connsiteY3" fmla="*/ 83976 h 951723"/>
              <a:gd name="connsiteX4" fmla="*/ 9153331 w 9153331"/>
              <a:gd name="connsiteY4" fmla="*/ 0 h 951723"/>
              <a:gd name="connsiteX0" fmla="*/ 9155715 w 9155715"/>
              <a:gd name="connsiteY0" fmla="*/ 0 h 951723"/>
              <a:gd name="connsiteX1" fmla="*/ 0 w 9155715"/>
              <a:gd name="connsiteY1" fmla="*/ 865366 h 951723"/>
              <a:gd name="connsiteX2" fmla="*/ 2384 w 9155715"/>
              <a:gd name="connsiteY2" fmla="*/ 951723 h 951723"/>
              <a:gd name="connsiteX3" fmla="*/ 9155715 w 9155715"/>
              <a:gd name="connsiteY3" fmla="*/ 83976 h 951723"/>
              <a:gd name="connsiteX4" fmla="*/ 9155715 w 9155715"/>
              <a:gd name="connsiteY4" fmla="*/ 0 h 951723"/>
              <a:gd name="connsiteX0" fmla="*/ 9155715 w 9155715"/>
              <a:gd name="connsiteY0" fmla="*/ 0 h 894573"/>
              <a:gd name="connsiteX1" fmla="*/ 0 w 9155715"/>
              <a:gd name="connsiteY1" fmla="*/ 865366 h 894573"/>
              <a:gd name="connsiteX2" fmla="*/ 197847 w 9155715"/>
              <a:gd name="connsiteY2" fmla="*/ 894573 h 894573"/>
              <a:gd name="connsiteX3" fmla="*/ 9155715 w 9155715"/>
              <a:gd name="connsiteY3" fmla="*/ 83976 h 894573"/>
              <a:gd name="connsiteX4" fmla="*/ 9155715 w 9155715"/>
              <a:gd name="connsiteY4" fmla="*/ 0 h 894573"/>
              <a:gd name="connsiteX0" fmla="*/ 9155715 w 9155715"/>
              <a:gd name="connsiteY0" fmla="*/ 0 h 946961"/>
              <a:gd name="connsiteX1" fmla="*/ 0 w 9155715"/>
              <a:gd name="connsiteY1" fmla="*/ 865366 h 946961"/>
              <a:gd name="connsiteX2" fmla="*/ 4768 w 9155715"/>
              <a:gd name="connsiteY2" fmla="*/ 946961 h 946961"/>
              <a:gd name="connsiteX3" fmla="*/ 9155715 w 9155715"/>
              <a:gd name="connsiteY3" fmla="*/ 83976 h 946961"/>
              <a:gd name="connsiteX4" fmla="*/ 9155715 w 9155715"/>
              <a:gd name="connsiteY4" fmla="*/ 0 h 946961"/>
              <a:gd name="connsiteX0" fmla="*/ 9155715 w 9155715"/>
              <a:gd name="connsiteY0" fmla="*/ 0 h 894574"/>
              <a:gd name="connsiteX1" fmla="*/ 0 w 9155715"/>
              <a:gd name="connsiteY1" fmla="*/ 865366 h 894574"/>
              <a:gd name="connsiteX2" fmla="*/ 97732 w 9155715"/>
              <a:gd name="connsiteY2" fmla="*/ 894574 h 894574"/>
              <a:gd name="connsiteX3" fmla="*/ 9155715 w 9155715"/>
              <a:gd name="connsiteY3" fmla="*/ 83976 h 894574"/>
              <a:gd name="connsiteX4" fmla="*/ 9155715 w 9155715"/>
              <a:gd name="connsiteY4" fmla="*/ 0 h 894574"/>
              <a:gd name="connsiteX0" fmla="*/ 9155715 w 9155715"/>
              <a:gd name="connsiteY0" fmla="*/ 0 h 939818"/>
              <a:gd name="connsiteX1" fmla="*/ 0 w 9155715"/>
              <a:gd name="connsiteY1" fmla="*/ 865366 h 939818"/>
              <a:gd name="connsiteX2" fmla="*/ 2384 w 9155715"/>
              <a:gd name="connsiteY2" fmla="*/ 939818 h 939818"/>
              <a:gd name="connsiteX3" fmla="*/ 9155715 w 9155715"/>
              <a:gd name="connsiteY3" fmla="*/ 83976 h 939818"/>
              <a:gd name="connsiteX4" fmla="*/ 9155715 w 9155715"/>
              <a:gd name="connsiteY4" fmla="*/ 0 h 939818"/>
              <a:gd name="connsiteX0" fmla="*/ 9015078 w 9155715"/>
              <a:gd name="connsiteY0" fmla="*/ 0 h 873143"/>
              <a:gd name="connsiteX1" fmla="*/ 0 w 9155715"/>
              <a:gd name="connsiteY1" fmla="*/ 798691 h 873143"/>
              <a:gd name="connsiteX2" fmla="*/ 2384 w 9155715"/>
              <a:gd name="connsiteY2" fmla="*/ 873143 h 873143"/>
              <a:gd name="connsiteX3" fmla="*/ 9155715 w 9155715"/>
              <a:gd name="connsiteY3" fmla="*/ 17301 h 873143"/>
              <a:gd name="connsiteX4" fmla="*/ 9015078 w 9155715"/>
              <a:gd name="connsiteY4" fmla="*/ 0 h 873143"/>
              <a:gd name="connsiteX0" fmla="*/ 9160482 w 9160482"/>
              <a:gd name="connsiteY0" fmla="*/ 0 h 930293"/>
              <a:gd name="connsiteX1" fmla="*/ 0 w 9160482"/>
              <a:gd name="connsiteY1" fmla="*/ 855841 h 930293"/>
              <a:gd name="connsiteX2" fmla="*/ 2384 w 9160482"/>
              <a:gd name="connsiteY2" fmla="*/ 930293 h 930293"/>
              <a:gd name="connsiteX3" fmla="*/ 9155715 w 9160482"/>
              <a:gd name="connsiteY3" fmla="*/ 74451 h 930293"/>
              <a:gd name="connsiteX4" fmla="*/ 9160482 w 9160482"/>
              <a:gd name="connsiteY4" fmla="*/ 0 h 930293"/>
              <a:gd name="connsiteX0" fmla="*/ 9072286 w 9155715"/>
              <a:gd name="connsiteY0" fmla="*/ 0 h 885050"/>
              <a:gd name="connsiteX1" fmla="*/ 0 w 9155715"/>
              <a:gd name="connsiteY1" fmla="*/ 810598 h 885050"/>
              <a:gd name="connsiteX2" fmla="*/ 2384 w 9155715"/>
              <a:gd name="connsiteY2" fmla="*/ 885050 h 885050"/>
              <a:gd name="connsiteX3" fmla="*/ 9155715 w 9155715"/>
              <a:gd name="connsiteY3" fmla="*/ 29208 h 885050"/>
              <a:gd name="connsiteX4" fmla="*/ 9072286 w 9155715"/>
              <a:gd name="connsiteY4" fmla="*/ 0 h 885050"/>
              <a:gd name="connsiteX0" fmla="*/ 9155715 w 9155715"/>
              <a:gd name="connsiteY0" fmla="*/ 0 h 930294"/>
              <a:gd name="connsiteX1" fmla="*/ 0 w 9155715"/>
              <a:gd name="connsiteY1" fmla="*/ 855842 h 930294"/>
              <a:gd name="connsiteX2" fmla="*/ 2384 w 9155715"/>
              <a:gd name="connsiteY2" fmla="*/ 930294 h 930294"/>
              <a:gd name="connsiteX3" fmla="*/ 9155715 w 9155715"/>
              <a:gd name="connsiteY3" fmla="*/ 74452 h 930294"/>
              <a:gd name="connsiteX4" fmla="*/ 9155715 w 9155715"/>
              <a:gd name="connsiteY4" fmla="*/ 0 h 930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5715" h="930294">
                <a:moveTo>
                  <a:pt x="9155715" y="0"/>
                </a:moveTo>
                <a:lnTo>
                  <a:pt x="0" y="855842"/>
                </a:lnTo>
                <a:cubicBezTo>
                  <a:pt x="795" y="884628"/>
                  <a:pt x="1589" y="901508"/>
                  <a:pt x="2384" y="930294"/>
                </a:cubicBezTo>
                <a:lnTo>
                  <a:pt x="9155715" y="74452"/>
                </a:lnTo>
                <a:lnTo>
                  <a:pt x="9155715"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p:txBody>
          <a:bodyPr/>
          <a:lstStyle/>
          <a:p>
            <a:r>
              <a:rPr lang="ja-JP" altLang="en-US" dirty="0" smtClean="0"/>
              <a:t>マスター タイトルの書式設定</a:t>
            </a:r>
            <a:endParaRPr lang="en-US" dirty="0"/>
          </a:p>
        </p:txBody>
      </p:sp>
      <p:sp>
        <p:nvSpPr>
          <p:cNvPr id="7" name="Date Placeholder 2"/>
          <p:cNvSpPr>
            <a:spLocks noGrp="1"/>
          </p:cNvSpPr>
          <p:nvPr>
            <p:ph type="dt" sz="half" idx="10"/>
          </p:nvPr>
        </p:nvSpPr>
        <p:spPr/>
        <p:txBody>
          <a:bodyPr/>
          <a:lstStyle>
            <a:lvl1pPr>
              <a:defRPr/>
            </a:lvl1pPr>
          </a:lstStyle>
          <a:p>
            <a:pPr>
              <a:defRPr/>
            </a:pPr>
            <a:fld id="{AE9AB5E4-3DBB-4200-9B2A-185E476A9BEC}" type="datetimeFigureOut">
              <a:rPr lang="ja-JP" altLang="en-US"/>
              <a:pPr>
                <a:defRPr/>
              </a:pPr>
              <a:t>2014/11/4</a:t>
            </a:fld>
            <a:endParaRPr lang="ja-JP" altLang="en-US"/>
          </a:p>
        </p:txBody>
      </p:sp>
      <p:sp>
        <p:nvSpPr>
          <p:cNvPr id="8" name="Footer Placeholder 3"/>
          <p:cNvSpPr>
            <a:spLocks noGrp="1"/>
          </p:cNvSpPr>
          <p:nvPr>
            <p:ph type="ftr" sz="quarter" idx="11"/>
          </p:nvPr>
        </p:nvSpPr>
        <p:spPr/>
        <p:txBody>
          <a:bodyPr/>
          <a:lstStyle>
            <a:lvl1pPr>
              <a:defRPr/>
            </a:lvl1pPr>
          </a:lstStyle>
          <a:p>
            <a:pPr>
              <a:defRPr/>
            </a:pPr>
            <a:endParaRPr lang="ja-JP" altLang="en-US"/>
          </a:p>
        </p:txBody>
      </p:sp>
      <p:sp>
        <p:nvSpPr>
          <p:cNvPr id="9" name="Slide Number Placeholder 4"/>
          <p:cNvSpPr>
            <a:spLocks noGrp="1"/>
          </p:cNvSpPr>
          <p:nvPr>
            <p:ph type="sldNum" sz="quarter" idx="12"/>
          </p:nvPr>
        </p:nvSpPr>
        <p:spPr/>
        <p:txBody>
          <a:bodyPr/>
          <a:lstStyle>
            <a:lvl1pPr>
              <a:defRPr/>
            </a:lvl1pPr>
          </a:lstStyle>
          <a:p>
            <a:pPr>
              <a:defRPr/>
            </a:pPr>
            <a:fld id="{D342E13D-CF4E-45A2-BAFB-A700F94F556E}" type="slidenum">
              <a:rPr lang="ja-JP" altLang="en-US"/>
              <a:pPr>
                <a:defRPr/>
              </a:pPr>
              <a:t>‹#›</a:t>
            </a:fld>
            <a:endParaRPr lang="ja-JP" altLang="en-US"/>
          </a:p>
        </p:txBody>
      </p:sp>
    </p:spTree>
    <p:extLst>
      <p:ext uri="{BB962C8B-B14F-4D97-AF65-F5344CB8AC3E}">
        <p14:creationId xmlns:p14="http://schemas.microsoft.com/office/powerpoint/2010/main" val="3702761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Freeform 4"/>
          <p:cNvSpPr/>
          <p:nvPr/>
        </p:nvSpPr>
        <p:spPr>
          <a:xfrm>
            <a:off x="0" y="5730875"/>
            <a:ext cx="9147175" cy="1127125"/>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818007 h 1075182"/>
              <a:gd name="connsiteX1" fmla="*/ 9124990 w 9144000"/>
              <a:gd name="connsiteY1" fmla="*/ 0 h 1075182"/>
              <a:gd name="connsiteX2" fmla="*/ 9144000 w 9144000"/>
              <a:gd name="connsiteY2" fmla="*/ 1075182 h 1075182"/>
              <a:gd name="connsiteX3" fmla="*/ 0 w 9144000"/>
              <a:gd name="connsiteY3" fmla="*/ 1065657 h 1075182"/>
              <a:gd name="connsiteX4" fmla="*/ 20 w 9144000"/>
              <a:gd name="connsiteY4" fmla="*/ 818007 h 1075182"/>
              <a:gd name="connsiteX0" fmla="*/ 20 w 9124990"/>
              <a:gd name="connsiteY0" fmla="*/ 818007 h 1065657"/>
              <a:gd name="connsiteX1" fmla="*/ 9124990 w 9124990"/>
              <a:gd name="connsiteY1" fmla="*/ 0 h 1065657"/>
              <a:gd name="connsiteX2" fmla="*/ 8854092 w 9124990"/>
              <a:gd name="connsiteY2" fmla="*/ 585026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9122615 w 9124990"/>
              <a:gd name="connsiteY2" fmla="*/ 1063889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8766171 w 9124990"/>
              <a:gd name="connsiteY2" fmla="*/ 508228 h 1065657"/>
              <a:gd name="connsiteX3" fmla="*/ 0 w 9124990"/>
              <a:gd name="connsiteY3" fmla="*/ 1065657 h 1065657"/>
              <a:gd name="connsiteX4" fmla="*/ 20 w 9124990"/>
              <a:gd name="connsiteY4" fmla="*/ 818007 h 1065657"/>
              <a:gd name="connsiteX0" fmla="*/ 20 w 9128161"/>
              <a:gd name="connsiteY0" fmla="*/ 818007 h 1068407"/>
              <a:gd name="connsiteX1" fmla="*/ 9124990 w 9128161"/>
              <a:gd name="connsiteY1" fmla="*/ 0 h 1068407"/>
              <a:gd name="connsiteX2" fmla="*/ 9127369 w 9128161"/>
              <a:gd name="connsiteY2" fmla="*/ 1068407 h 1068407"/>
              <a:gd name="connsiteX3" fmla="*/ 0 w 9128161"/>
              <a:gd name="connsiteY3" fmla="*/ 1065657 h 1068407"/>
              <a:gd name="connsiteX4" fmla="*/ 20 w 9128161"/>
              <a:gd name="connsiteY4" fmla="*/ 818007 h 1068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8161" h="1068407">
                <a:moveTo>
                  <a:pt x="20" y="818007"/>
                </a:moveTo>
                <a:lnTo>
                  <a:pt x="9124990" y="0"/>
                </a:lnTo>
                <a:cubicBezTo>
                  <a:pt x="9124198" y="354630"/>
                  <a:pt x="9128161" y="713777"/>
                  <a:pt x="9127369" y="1068407"/>
                </a:cubicBezTo>
                <a:lnTo>
                  <a:pt x="0" y="1065657"/>
                </a:lnTo>
                <a:cubicBezTo>
                  <a:pt x="7" y="983107"/>
                  <a:pt x="13" y="900557"/>
                  <a:pt x="20" y="818007"/>
                </a:cubicBezTo>
                <a:close/>
              </a:path>
            </a:pathLst>
          </a:custGeom>
          <a:gradFill>
            <a:gsLst>
              <a:gs pos="39000">
                <a:schemeClr val="accent3"/>
              </a:gs>
              <a:gs pos="50000">
                <a:schemeClr val="accent3">
                  <a:lumMod val="40000"/>
                  <a:lumOff val="60000"/>
                </a:schemeClr>
              </a:gs>
              <a:gs pos="5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 name="Freeform 5"/>
          <p:cNvSpPr/>
          <p:nvPr/>
        </p:nvSpPr>
        <p:spPr>
          <a:xfrm>
            <a:off x="0" y="5381625"/>
            <a:ext cx="3286125" cy="1208088"/>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6996854"/>
              <a:gd name="connsiteY0" fmla="*/ 0 h 1571625"/>
              <a:gd name="connsiteX1" fmla="*/ 6996854 w 6996854"/>
              <a:gd name="connsiteY1" fmla="*/ 1266825 h 1571625"/>
              <a:gd name="connsiteX2" fmla="*/ 0 w 6996854"/>
              <a:gd name="connsiteY2" fmla="*/ 1571625 h 1571625"/>
              <a:gd name="connsiteX3" fmla="*/ 0 w 6996854"/>
              <a:gd name="connsiteY3" fmla="*/ 0 h 1571625"/>
              <a:gd name="connsiteX0" fmla="*/ 0 w 7583417"/>
              <a:gd name="connsiteY0" fmla="*/ 0 h 800100"/>
              <a:gd name="connsiteX1" fmla="*/ 7583417 w 7583417"/>
              <a:gd name="connsiteY1" fmla="*/ 495300 h 800100"/>
              <a:gd name="connsiteX2" fmla="*/ 586563 w 7583417"/>
              <a:gd name="connsiteY2" fmla="*/ 800100 h 800100"/>
              <a:gd name="connsiteX3" fmla="*/ 0 w 7583417"/>
              <a:gd name="connsiteY3" fmla="*/ 0 h 800100"/>
              <a:gd name="connsiteX0" fmla="*/ 0 w 7017803"/>
              <a:gd name="connsiteY0" fmla="*/ 0 h 1200150"/>
              <a:gd name="connsiteX1" fmla="*/ 7017803 w 7017803"/>
              <a:gd name="connsiteY1" fmla="*/ 895350 h 1200150"/>
              <a:gd name="connsiteX2" fmla="*/ 20949 w 7017803"/>
              <a:gd name="connsiteY2" fmla="*/ 1200150 h 1200150"/>
              <a:gd name="connsiteX3" fmla="*/ 0 w 7017803"/>
              <a:gd name="connsiteY3" fmla="*/ 0 h 1200150"/>
              <a:gd name="connsiteX0" fmla="*/ 0 w 6410292"/>
              <a:gd name="connsiteY0" fmla="*/ 0 h 1752600"/>
              <a:gd name="connsiteX1" fmla="*/ 6410292 w 6410292"/>
              <a:gd name="connsiteY1" fmla="*/ 1752600 h 1752600"/>
              <a:gd name="connsiteX2" fmla="*/ 20949 w 6410292"/>
              <a:gd name="connsiteY2" fmla="*/ 1200150 h 1752600"/>
              <a:gd name="connsiteX3" fmla="*/ 0 w 6410292"/>
              <a:gd name="connsiteY3" fmla="*/ 0 h 1752600"/>
              <a:gd name="connsiteX0" fmla="*/ 0 w 7227290"/>
              <a:gd name="connsiteY0" fmla="*/ 0 h 1200150"/>
              <a:gd name="connsiteX1" fmla="*/ 7227290 w 7227290"/>
              <a:gd name="connsiteY1" fmla="*/ 885825 h 1200150"/>
              <a:gd name="connsiteX2" fmla="*/ 20949 w 7227290"/>
              <a:gd name="connsiteY2" fmla="*/ 1200150 h 1200150"/>
              <a:gd name="connsiteX3" fmla="*/ 0 w 7227290"/>
              <a:gd name="connsiteY3" fmla="*/ 0 h 1200150"/>
              <a:gd name="connsiteX0" fmla="*/ 0 w 7227290"/>
              <a:gd name="connsiteY0" fmla="*/ 0 h 885825"/>
              <a:gd name="connsiteX1" fmla="*/ 7227290 w 7227290"/>
              <a:gd name="connsiteY1" fmla="*/ 885825 h 885825"/>
              <a:gd name="connsiteX2" fmla="*/ 555141 w 7227290"/>
              <a:gd name="connsiteY2" fmla="*/ 862013 h 885825"/>
              <a:gd name="connsiteX3" fmla="*/ 0 w 7227290"/>
              <a:gd name="connsiteY3" fmla="*/ 0 h 885825"/>
              <a:gd name="connsiteX0" fmla="*/ 0 w 7227290"/>
              <a:gd name="connsiteY0" fmla="*/ 0 h 1207294"/>
              <a:gd name="connsiteX1" fmla="*/ 7227290 w 7227290"/>
              <a:gd name="connsiteY1" fmla="*/ 885825 h 1207294"/>
              <a:gd name="connsiteX2" fmla="*/ 0 w 7227290"/>
              <a:gd name="connsiteY2" fmla="*/ 1207294 h 1207294"/>
              <a:gd name="connsiteX3" fmla="*/ 0 w 7227290"/>
              <a:gd name="connsiteY3" fmla="*/ 0 h 1207294"/>
            </a:gdLst>
            <a:ahLst/>
            <a:cxnLst>
              <a:cxn ang="0">
                <a:pos x="connsiteX0" y="connsiteY0"/>
              </a:cxn>
              <a:cxn ang="0">
                <a:pos x="connsiteX1" y="connsiteY1"/>
              </a:cxn>
              <a:cxn ang="0">
                <a:pos x="connsiteX2" y="connsiteY2"/>
              </a:cxn>
              <a:cxn ang="0">
                <a:pos x="connsiteX3" y="connsiteY3"/>
              </a:cxn>
            </a:cxnLst>
            <a:rect l="l" t="t" r="r" b="b"/>
            <a:pathLst>
              <a:path w="7227290" h="1207294">
                <a:moveTo>
                  <a:pt x="0" y="0"/>
                </a:moveTo>
                <a:lnTo>
                  <a:pt x="7227290" y="885825"/>
                </a:lnTo>
                <a:lnTo>
                  <a:pt x="0" y="1207294"/>
                </a:lnTo>
                <a:lnTo>
                  <a:pt x="0" y="0"/>
                </a:lnTo>
                <a:close/>
              </a:path>
            </a:pathLst>
          </a:custGeom>
          <a:gradFill>
            <a:gsLst>
              <a:gs pos="0">
                <a:srgbClr val="000000"/>
              </a:gs>
              <a:gs pos="24000">
                <a:srgbClr val="333333"/>
              </a:gs>
              <a:gs pos="90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 name="Freeform 6"/>
          <p:cNvSpPr/>
          <p:nvPr/>
        </p:nvSpPr>
        <p:spPr>
          <a:xfrm>
            <a:off x="-3175" y="5695950"/>
            <a:ext cx="9147175" cy="930275"/>
          </a:xfrm>
          <a:custGeom>
            <a:avLst/>
            <a:gdLst>
              <a:gd name="connsiteX0" fmla="*/ 9153331 w 9153331"/>
              <a:gd name="connsiteY0" fmla="*/ 0 h 951723"/>
              <a:gd name="connsiteX1" fmla="*/ 0 w 9153331"/>
              <a:gd name="connsiteY1" fmla="*/ 867747 h 951723"/>
              <a:gd name="connsiteX2" fmla="*/ 0 w 9153331"/>
              <a:gd name="connsiteY2" fmla="*/ 951723 h 951723"/>
              <a:gd name="connsiteX3" fmla="*/ 9153331 w 9153331"/>
              <a:gd name="connsiteY3" fmla="*/ 83976 h 951723"/>
              <a:gd name="connsiteX4" fmla="*/ 9153331 w 9153331"/>
              <a:gd name="connsiteY4" fmla="*/ 0 h 951723"/>
              <a:gd name="connsiteX0" fmla="*/ 9153331 w 9153331"/>
              <a:gd name="connsiteY0" fmla="*/ 0 h 951723"/>
              <a:gd name="connsiteX1" fmla="*/ 107265 w 9153331"/>
              <a:gd name="connsiteY1" fmla="*/ 901085 h 951723"/>
              <a:gd name="connsiteX2" fmla="*/ 0 w 9153331"/>
              <a:gd name="connsiteY2" fmla="*/ 951723 h 951723"/>
              <a:gd name="connsiteX3" fmla="*/ 9153331 w 9153331"/>
              <a:gd name="connsiteY3" fmla="*/ 83976 h 951723"/>
              <a:gd name="connsiteX4" fmla="*/ 9153331 w 9153331"/>
              <a:gd name="connsiteY4" fmla="*/ 0 h 951723"/>
              <a:gd name="connsiteX0" fmla="*/ 9155715 w 9155715"/>
              <a:gd name="connsiteY0" fmla="*/ 0 h 951723"/>
              <a:gd name="connsiteX1" fmla="*/ 0 w 9155715"/>
              <a:gd name="connsiteY1" fmla="*/ 865366 h 951723"/>
              <a:gd name="connsiteX2" fmla="*/ 2384 w 9155715"/>
              <a:gd name="connsiteY2" fmla="*/ 951723 h 951723"/>
              <a:gd name="connsiteX3" fmla="*/ 9155715 w 9155715"/>
              <a:gd name="connsiteY3" fmla="*/ 83976 h 951723"/>
              <a:gd name="connsiteX4" fmla="*/ 9155715 w 9155715"/>
              <a:gd name="connsiteY4" fmla="*/ 0 h 951723"/>
              <a:gd name="connsiteX0" fmla="*/ 9155715 w 9155715"/>
              <a:gd name="connsiteY0" fmla="*/ 0 h 894573"/>
              <a:gd name="connsiteX1" fmla="*/ 0 w 9155715"/>
              <a:gd name="connsiteY1" fmla="*/ 865366 h 894573"/>
              <a:gd name="connsiteX2" fmla="*/ 197847 w 9155715"/>
              <a:gd name="connsiteY2" fmla="*/ 894573 h 894573"/>
              <a:gd name="connsiteX3" fmla="*/ 9155715 w 9155715"/>
              <a:gd name="connsiteY3" fmla="*/ 83976 h 894573"/>
              <a:gd name="connsiteX4" fmla="*/ 9155715 w 9155715"/>
              <a:gd name="connsiteY4" fmla="*/ 0 h 894573"/>
              <a:gd name="connsiteX0" fmla="*/ 9155715 w 9155715"/>
              <a:gd name="connsiteY0" fmla="*/ 0 h 946961"/>
              <a:gd name="connsiteX1" fmla="*/ 0 w 9155715"/>
              <a:gd name="connsiteY1" fmla="*/ 865366 h 946961"/>
              <a:gd name="connsiteX2" fmla="*/ 4768 w 9155715"/>
              <a:gd name="connsiteY2" fmla="*/ 946961 h 946961"/>
              <a:gd name="connsiteX3" fmla="*/ 9155715 w 9155715"/>
              <a:gd name="connsiteY3" fmla="*/ 83976 h 946961"/>
              <a:gd name="connsiteX4" fmla="*/ 9155715 w 9155715"/>
              <a:gd name="connsiteY4" fmla="*/ 0 h 946961"/>
              <a:gd name="connsiteX0" fmla="*/ 9155715 w 9155715"/>
              <a:gd name="connsiteY0" fmla="*/ 0 h 894574"/>
              <a:gd name="connsiteX1" fmla="*/ 0 w 9155715"/>
              <a:gd name="connsiteY1" fmla="*/ 865366 h 894574"/>
              <a:gd name="connsiteX2" fmla="*/ 97732 w 9155715"/>
              <a:gd name="connsiteY2" fmla="*/ 894574 h 894574"/>
              <a:gd name="connsiteX3" fmla="*/ 9155715 w 9155715"/>
              <a:gd name="connsiteY3" fmla="*/ 83976 h 894574"/>
              <a:gd name="connsiteX4" fmla="*/ 9155715 w 9155715"/>
              <a:gd name="connsiteY4" fmla="*/ 0 h 894574"/>
              <a:gd name="connsiteX0" fmla="*/ 9155715 w 9155715"/>
              <a:gd name="connsiteY0" fmla="*/ 0 h 939818"/>
              <a:gd name="connsiteX1" fmla="*/ 0 w 9155715"/>
              <a:gd name="connsiteY1" fmla="*/ 865366 h 939818"/>
              <a:gd name="connsiteX2" fmla="*/ 2384 w 9155715"/>
              <a:gd name="connsiteY2" fmla="*/ 939818 h 939818"/>
              <a:gd name="connsiteX3" fmla="*/ 9155715 w 9155715"/>
              <a:gd name="connsiteY3" fmla="*/ 83976 h 939818"/>
              <a:gd name="connsiteX4" fmla="*/ 9155715 w 9155715"/>
              <a:gd name="connsiteY4" fmla="*/ 0 h 939818"/>
              <a:gd name="connsiteX0" fmla="*/ 9015078 w 9155715"/>
              <a:gd name="connsiteY0" fmla="*/ 0 h 873143"/>
              <a:gd name="connsiteX1" fmla="*/ 0 w 9155715"/>
              <a:gd name="connsiteY1" fmla="*/ 798691 h 873143"/>
              <a:gd name="connsiteX2" fmla="*/ 2384 w 9155715"/>
              <a:gd name="connsiteY2" fmla="*/ 873143 h 873143"/>
              <a:gd name="connsiteX3" fmla="*/ 9155715 w 9155715"/>
              <a:gd name="connsiteY3" fmla="*/ 17301 h 873143"/>
              <a:gd name="connsiteX4" fmla="*/ 9015078 w 9155715"/>
              <a:gd name="connsiteY4" fmla="*/ 0 h 873143"/>
              <a:gd name="connsiteX0" fmla="*/ 9160482 w 9160482"/>
              <a:gd name="connsiteY0" fmla="*/ 0 h 930293"/>
              <a:gd name="connsiteX1" fmla="*/ 0 w 9160482"/>
              <a:gd name="connsiteY1" fmla="*/ 855841 h 930293"/>
              <a:gd name="connsiteX2" fmla="*/ 2384 w 9160482"/>
              <a:gd name="connsiteY2" fmla="*/ 930293 h 930293"/>
              <a:gd name="connsiteX3" fmla="*/ 9155715 w 9160482"/>
              <a:gd name="connsiteY3" fmla="*/ 74451 h 930293"/>
              <a:gd name="connsiteX4" fmla="*/ 9160482 w 9160482"/>
              <a:gd name="connsiteY4" fmla="*/ 0 h 930293"/>
              <a:gd name="connsiteX0" fmla="*/ 9072286 w 9155715"/>
              <a:gd name="connsiteY0" fmla="*/ 0 h 885050"/>
              <a:gd name="connsiteX1" fmla="*/ 0 w 9155715"/>
              <a:gd name="connsiteY1" fmla="*/ 810598 h 885050"/>
              <a:gd name="connsiteX2" fmla="*/ 2384 w 9155715"/>
              <a:gd name="connsiteY2" fmla="*/ 885050 h 885050"/>
              <a:gd name="connsiteX3" fmla="*/ 9155715 w 9155715"/>
              <a:gd name="connsiteY3" fmla="*/ 29208 h 885050"/>
              <a:gd name="connsiteX4" fmla="*/ 9072286 w 9155715"/>
              <a:gd name="connsiteY4" fmla="*/ 0 h 885050"/>
              <a:gd name="connsiteX0" fmla="*/ 9155715 w 9155715"/>
              <a:gd name="connsiteY0" fmla="*/ 0 h 930294"/>
              <a:gd name="connsiteX1" fmla="*/ 0 w 9155715"/>
              <a:gd name="connsiteY1" fmla="*/ 855842 h 930294"/>
              <a:gd name="connsiteX2" fmla="*/ 2384 w 9155715"/>
              <a:gd name="connsiteY2" fmla="*/ 930294 h 930294"/>
              <a:gd name="connsiteX3" fmla="*/ 9155715 w 9155715"/>
              <a:gd name="connsiteY3" fmla="*/ 74452 h 930294"/>
              <a:gd name="connsiteX4" fmla="*/ 9155715 w 9155715"/>
              <a:gd name="connsiteY4" fmla="*/ 0 h 930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5715" h="930294">
                <a:moveTo>
                  <a:pt x="9155715" y="0"/>
                </a:moveTo>
                <a:lnTo>
                  <a:pt x="0" y="855842"/>
                </a:lnTo>
                <a:cubicBezTo>
                  <a:pt x="795" y="884628"/>
                  <a:pt x="1589" y="901508"/>
                  <a:pt x="2384" y="930294"/>
                </a:cubicBezTo>
                <a:lnTo>
                  <a:pt x="9155715" y="74452"/>
                </a:lnTo>
                <a:lnTo>
                  <a:pt x="9155715"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Freeform 7"/>
          <p:cNvSpPr/>
          <p:nvPr/>
        </p:nvSpPr>
        <p:spPr>
          <a:xfrm>
            <a:off x="0" y="5346700"/>
            <a:ext cx="3425825" cy="944563"/>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 name="connsiteX0" fmla="*/ 1 w 7605568"/>
              <a:gd name="connsiteY0" fmla="*/ 0 h 897732"/>
              <a:gd name="connsiteX1" fmla="*/ 0 w 7605568"/>
              <a:gd name="connsiteY1" fmla="*/ 75665 h 897732"/>
              <a:gd name="connsiteX2" fmla="*/ 2830674 w 7605568"/>
              <a:gd name="connsiteY2" fmla="*/ 806612 h 897732"/>
              <a:gd name="connsiteX3" fmla="*/ 7605568 w 7605568"/>
              <a:gd name="connsiteY3" fmla="*/ 897732 h 897732"/>
              <a:gd name="connsiteX4" fmla="*/ 1 w 7605568"/>
              <a:gd name="connsiteY4" fmla="*/ 0 h 897732"/>
              <a:gd name="connsiteX0" fmla="*/ 1 w 2930931"/>
              <a:gd name="connsiteY0" fmla="*/ 0 h 806612"/>
              <a:gd name="connsiteX1" fmla="*/ 0 w 2930931"/>
              <a:gd name="connsiteY1" fmla="*/ 75665 h 806612"/>
              <a:gd name="connsiteX2" fmla="*/ 2830674 w 2930931"/>
              <a:gd name="connsiteY2" fmla="*/ 806612 h 806612"/>
              <a:gd name="connsiteX3" fmla="*/ 2930931 w 2930931"/>
              <a:gd name="connsiteY3" fmla="*/ 785765 h 806612"/>
              <a:gd name="connsiteX4" fmla="*/ 1 w 2930931"/>
              <a:gd name="connsiteY4" fmla="*/ 0 h 806612"/>
              <a:gd name="connsiteX0" fmla="*/ 1 w 3204530"/>
              <a:gd name="connsiteY0" fmla="*/ 0 h 944725"/>
              <a:gd name="connsiteX1" fmla="*/ 0 w 3204530"/>
              <a:gd name="connsiteY1" fmla="*/ 75665 h 944725"/>
              <a:gd name="connsiteX2" fmla="*/ 3204530 w 3204530"/>
              <a:gd name="connsiteY2" fmla="*/ 944725 h 944725"/>
              <a:gd name="connsiteX3" fmla="*/ 2930931 w 3204530"/>
              <a:gd name="connsiteY3" fmla="*/ 785765 h 944725"/>
              <a:gd name="connsiteX4" fmla="*/ 1 w 3204530"/>
              <a:gd name="connsiteY4" fmla="*/ 0 h 944725"/>
              <a:gd name="connsiteX0" fmla="*/ 1 w 3426231"/>
              <a:gd name="connsiteY0" fmla="*/ 0 h 944725"/>
              <a:gd name="connsiteX1" fmla="*/ 0 w 3426231"/>
              <a:gd name="connsiteY1" fmla="*/ 75665 h 944725"/>
              <a:gd name="connsiteX2" fmla="*/ 3204530 w 3426231"/>
              <a:gd name="connsiteY2" fmla="*/ 944725 h 944725"/>
              <a:gd name="connsiteX3" fmla="*/ 3426231 w 3426231"/>
              <a:gd name="connsiteY3" fmla="*/ 923877 h 944725"/>
              <a:gd name="connsiteX4" fmla="*/ 1 w 3426231"/>
              <a:gd name="connsiteY4" fmla="*/ 0 h 944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6231" h="944725">
                <a:moveTo>
                  <a:pt x="1" y="0"/>
                </a:moveTo>
                <a:cubicBezTo>
                  <a:pt x="1" y="25222"/>
                  <a:pt x="0" y="50443"/>
                  <a:pt x="0" y="75665"/>
                </a:cubicBezTo>
                <a:lnTo>
                  <a:pt x="3204530" y="944725"/>
                </a:lnTo>
                <a:lnTo>
                  <a:pt x="3426231" y="923877"/>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Date Placeholder 1"/>
          <p:cNvSpPr>
            <a:spLocks noGrp="1"/>
          </p:cNvSpPr>
          <p:nvPr>
            <p:ph type="dt" sz="half" idx="10"/>
          </p:nvPr>
        </p:nvSpPr>
        <p:spPr/>
        <p:txBody>
          <a:bodyPr/>
          <a:lstStyle>
            <a:lvl1pPr>
              <a:defRPr/>
            </a:lvl1pPr>
          </a:lstStyle>
          <a:p>
            <a:pPr>
              <a:defRPr/>
            </a:pPr>
            <a:fld id="{D33922F0-0D52-476E-A668-E156C10A49B4}" type="datetimeFigureOut">
              <a:rPr lang="ja-JP" altLang="en-US"/>
              <a:pPr>
                <a:defRPr/>
              </a:pPr>
              <a:t>2014/11/4</a:t>
            </a:fld>
            <a:endParaRPr lang="ja-JP" altLang="en-US"/>
          </a:p>
        </p:txBody>
      </p:sp>
      <p:sp>
        <p:nvSpPr>
          <p:cNvPr id="7" name="Footer Placeholder 2"/>
          <p:cNvSpPr>
            <a:spLocks noGrp="1"/>
          </p:cNvSpPr>
          <p:nvPr>
            <p:ph type="ftr" sz="quarter" idx="11"/>
          </p:nvPr>
        </p:nvSpPr>
        <p:spPr/>
        <p:txBody>
          <a:bodyPr/>
          <a:lstStyle>
            <a:lvl1pPr>
              <a:defRPr/>
            </a:lvl1pPr>
          </a:lstStyle>
          <a:p>
            <a:pPr>
              <a:defRPr/>
            </a:pPr>
            <a:endParaRPr lang="ja-JP" altLang="en-US"/>
          </a:p>
        </p:txBody>
      </p:sp>
      <p:sp>
        <p:nvSpPr>
          <p:cNvPr id="8" name="Slide Number Placeholder 3"/>
          <p:cNvSpPr>
            <a:spLocks noGrp="1"/>
          </p:cNvSpPr>
          <p:nvPr>
            <p:ph type="sldNum" sz="quarter" idx="12"/>
          </p:nvPr>
        </p:nvSpPr>
        <p:spPr/>
        <p:txBody>
          <a:bodyPr/>
          <a:lstStyle>
            <a:lvl1pPr>
              <a:defRPr/>
            </a:lvl1pPr>
          </a:lstStyle>
          <a:p>
            <a:pPr>
              <a:defRPr/>
            </a:pPr>
            <a:fld id="{8D999BF1-2E49-4FD0-BED4-BEC51F0AD3B7}" type="slidenum">
              <a:rPr lang="ja-JP" altLang="en-US"/>
              <a:pPr>
                <a:defRPr/>
              </a:pPr>
              <a:t>‹#›</a:t>
            </a:fld>
            <a:endParaRPr lang="ja-JP" altLang="en-US"/>
          </a:p>
        </p:txBody>
      </p:sp>
    </p:spTree>
    <p:extLst>
      <p:ext uri="{BB962C8B-B14F-4D97-AF65-F5344CB8AC3E}">
        <p14:creationId xmlns:p14="http://schemas.microsoft.com/office/powerpoint/2010/main" val="21692118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5" name="Freeform 7"/>
          <p:cNvSpPr/>
          <p:nvPr/>
        </p:nvSpPr>
        <p:spPr>
          <a:xfrm>
            <a:off x="0" y="5010150"/>
            <a:ext cx="7439025" cy="157162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Lst>
            <a:ahLst/>
            <a:cxnLst>
              <a:cxn ang="0">
                <a:pos x="connsiteX0" y="connsiteY0"/>
              </a:cxn>
              <a:cxn ang="0">
                <a:pos x="connsiteX1" y="connsiteY1"/>
              </a:cxn>
              <a:cxn ang="0">
                <a:pos x="connsiteX2" y="connsiteY2"/>
              </a:cxn>
              <a:cxn ang="0">
                <a:pos x="connsiteX3" y="connsiteY3"/>
              </a:cxn>
            </a:cxnLst>
            <a:rect l="l" t="t" r="r" b="b"/>
            <a:pathLst>
              <a:path w="7415827" h="1571625">
                <a:moveTo>
                  <a:pt x="0" y="0"/>
                </a:moveTo>
                <a:lnTo>
                  <a:pt x="7415827" y="866775"/>
                </a:lnTo>
                <a:lnTo>
                  <a:pt x="0" y="1571625"/>
                </a:lnTo>
                <a:lnTo>
                  <a:pt x="0" y="0"/>
                </a:lnTo>
                <a:close/>
              </a:path>
            </a:pathLst>
          </a:custGeom>
          <a:gradFill>
            <a:gsLst>
              <a:gs pos="0">
                <a:srgbClr val="000000"/>
              </a:gs>
              <a:gs pos="24000">
                <a:srgbClr val="333333"/>
              </a:gs>
              <a:gs pos="90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Freeform 8"/>
          <p:cNvSpPr/>
          <p:nvPr/>
        </p:nvSpPr>
        <p:spPr>
          <a:xfrm>
            <a:off x="0" y="5730875"/>
            <a:ext cx="9147175" cy="1127125"/>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818007 h 1075182"/>
              <a:gd name="connsiteX1" fmla="*/ 9124990 w 9144000"/>
              <a:gd name="connsiteY1" fmla="*/ 0 h 1075182"/>
              <a:gd name="connsiteX2" fmla="*/ 9144000 w 9144000"/>
              <a:gd name="connsiteY2" fmla="*/ 1075182 h 1075182"/>
              <a:gd name="connsiteX3" fmla="*/ 0 w 9144000"/>
              <a:gd name="connsiteY3" fmla="*/ 1065657 h 1075182"/>
              <a:gd name="connsiteX4" fmla="*/ 20 w 9144000"/>
              <a:gd name="connsiteY4" fmla="*/ 818007 h 1075182"/>
              <a:gd name="connsiteX0" fmla="*/ 20 w 9124990"/>
              <a:gd name="connsiteY0" fmla="*/ 818007 h 1065657"/>
              <a:gd name="connsiteX1" fmla="*/ 9124990 w 9124990"/>
              <a:gd name="connsiteY1" fmla="*/ 0 h 1065657"/>
              <a:gd name="connsiteX2" fmla="*/ 8854092 w 9124990"/>
              <a:gd name="connsiteY2" fmla="*/ 585026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9122615 w 9124990"/>
              <a:gd name="connsiteY2" fmla="*/ 1063889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8766171 w 9124990"/>
              <a:gd name="connsiteY2" fmla="*/ 508228 h 1065657"/>
              <a:gd name="connsiteX3" fmla="*/ 0 w 9124990"/>
              <a:gd name="connsiteY3" fmla="*/ 1065657 h 1065657"/>
              <a:gd name="connsiteX4" fmla="*/ 20 w 9124990"/>
              <a:gd name="connsiteY4" fmla="*/ 818007 h 1065657"/>
              <a:gd name="connsiteX0" fmla="*/ 20 w 9128161"/>
              <a:gd name="connsiteY0" fmla="*/ 818007 h 1068407"/>
              <a:gd name="connsiteX1" fmla="*/ 9124990 w 9128161"/>
              <a:gd name="connsiteY1" fmla="*/ 0 h 1068407"/>
              <a:gd name="connsiteX2" fmla="*/ 9127369 w 9128161"/>
              <a:gd name="connsiteY2" fmla="*/ 1068407 h 1068407"/>
              <a:gd name="connsiteX3" fmla="*/ 0 w 9128161"/>
              <a:gd name="connsiteY3" fmla="*/ 1065657 h 1068407"/>
              <a:gd name="connsiteX4" fmla="*/ 20 w 9128161"/>
              <a:gd name="connsiteY4" fmla="*/ 818007 h 1068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8161" h="1068407">
                <a:moveTo>
                  <a:pt x="20" y="818007"/>
                </a:moveTo>
                <a:lnTo>
                  <a:pt x="9124990" y="0"/>
                </a:lnTo>
                <a:cubicBezTo>
                  <a:pt x="9124198" y="354630"/>
                  <a:pt x="9128161" y="713777"/>
                  <a:pt x="9127369" y="1068407"/>
                </a:cubicBezTo>
                <a:lnTo>
                  <a:pt x="0" y="1065657"/>
                </a:lnTo>
                <a:cubicBezTo>
                  <a:pt x="7" y="983107"/>
                  <a:pt x="13" y="900557"/>
                  <a:pt x="20" y="818007"/>
                </a:cubicBezTo>
                <a:close/>
              </a:path>
            </a:pathLst>
          </a:custGeom>
          <a:gradFill>
            <a:gsLst>
              <a:gs pos="39000">
                <a:schemeClr val="accent1"/>
              </a:gs>
              <a:gs pos="50000">
                <a:schemeClr val="accent1">
                  <a:lumMod val="40000"/>
                  <a:lumOff val="60000"/>
                </a:schemeClr>
              </a:gs>
              <a:gs pos="5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Freeform 9"/>
          <p:cNvSpPr/>
          <p:nvPr/>
        </p:nvSpPr>
        <p:spPr>
          <a:xfrm>
            <a:off x="0" y="4973638"/>
            <a:ext cx="7675563" cy="928687"/>
          </a:xfrm>
          <a:custGeom>
            <a:avLst/>
            <a:gdLst>
              <a:gd name="connsiteX0" fmla="*/ 0 w 7548466"/>
              <a:gd name="connsiteY0" fmla="*/ 0 h 933061"/>
              <a:gd name="connsiteX1" fmla="*/ 9331 w 7548466"/>
              <a:gd name="connsiteY1" fmla="*/ 65314 h 933061"/>
              <a:gd name="connsiteX2" fmla="*/ 7221894 w 7548466"/>
              <a:gd name="connsiteY2" fmla="*/ 933061 h 933061"/>
              <a:gd name="connsiteX3" fmla="*/ 7548466 w 7548466"/>
              <a:gd name="connsiteY3" fmla="*/ 914400 h 933061"/>
              <a:gd name="connsiteX4" fmla="*/ 0 w 7548466"/>
              <a:gd name="connsiteY4" fmla="*/ 0 h 933061"/>
              <a:gd name="connsiteX0" fmla="*/ 131163 w 7539135"/>
              <a:gd name="connsiteY0" fmla="*/ 0 h 1042598"/>
              <a:gd name="connsiteX1" fmla="*/ 0 w 7539135"/>
              <a:gd name="connsiteY1" fmla="*/ 174851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0 w 7407972"/>
              <a:gd name="connsiteY0" fmla="*/ 0 h 1042598"/>
              <a:gd name="connsiteX1" fmla="*/ 85531 w 7407972"/>
              <a:gd name="connsiteY1" fmla="*/ 134370 h 1042598"/>
              <a:gd name="connsiteX2" fmla="*/ 7081400 w 7407972"/>
              <a:gd name="connsiteY2" fmla="*/ 1042598 h 1042598"/>
              <a:gd name="connsiteX3" fmla="*/ 7407972 w 7407972"/>
              <a:gd name="connsiteY3" fmla="*/ 1023937 h 1042598"/>
              <a:gd name="connsiteX4" fmla="*/ 0 w 7407972"/>
              <a:gd name="connsiteY4" fmla="*/ 0 h 1042598"/>
              <a:gd name="connsiteX0" fmla="*/ 131163 w 7539135"/>
              <a:gd name="connsiteY0" fmla="*/ 0 h 1042598"/>
              <a:gd name="connsiteX1" fmla="*/ 0 w 7539135"/>
              <a:gd name="connsiteY1" fmla="*/ 193902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59725 w 7539135"/>
              <a:gd name="connsiteY0" fmla="*/ 0 h 892580"/>
              <a:gd name="connsiteX1" fmla="*/ 0 w 7539135"/>
              <a:gd name="connsiteY1" fmla="*/ 43884 h 892580"/>
              <a:gd name="connsiteX2" fmla="*/ 7212563 w 7539135"/>
              <a:gd name="connsiteY2" fmla="*/ 892580 h 892580"/>
              <a:gd name="connsiteX3" fmla="*/ 7539135 w 7539135"/>
              <a:gd name="connsiteY3" fmla="*/ 873919 h 892580"/>
              <a:gd name="connsiteX4" fmla="*/ 59725 w 7539135"/>
              <a:gd name="connsiteY4" fmla="*/ 0 h 892580"/>
              <a:gd name="connsiteX0" fmla="*/ 194 w 7539135"/>
              <a:gd name="connsiteY0" fmla="*/ 0 h 923536"/>
              <a:gd name="connsiteX1" fmla="*/ 0 w 7539135"/>
              <a:gd name="connsiteY1" fmla="*/ 74840 h 923536"/>
              <a:gd name="connsiteX2" fmla="*/ 7212563 w 7539135"/>
              <a:gd name="connsiteY2" fmla="*/ 923536 h 923536"/>
              <a:gd name="connsiteX3" fmla="*/ 7539135 w 7539135"/>
              <a:gd name="connsiteY3" fmla="*/ 904875 h 923536"/>
              <a:gd name="connsiteX4" fmla="*/ 194 w 7539135"/>
              <a:gd name="connsiteY4" fmla="*/ 0 h 923536"/>
              <a:gd name="connsiteX0" fmla="*/ 194 w 7539135"/>
              <a:gd name="connsiteY0" fmla="*/ 0 h 904875"/>
              <a:gd name="connsiteX1" fmla="*/ 0 w 7539135"/>
              <a:gd name="connsiteY1" fmla="*/ 74840 h 904875"/>
              <a:gd name="connsiteX2" fmla="*/ 7212563 w 7539135"/>
              <a:gd name="connsiteY2" fmla="*/ 883055 h 904875"/>
              <a:gd name="connsiteX3" fmla="*/ 7539135 w 7539135"/>
              <a:gd name="connsiteY3" fmla="*/ 904875 h 904875"/>
              <a:gd name="connsiteX4" fmla="*/ 194 w 7539135"/>
              <a:gd name="connsiteY4" fmla="*/ 0 h 904875"/>
              <a:gd name="connsiteX0" fmla="*/ 194 w 7703442"/>
              <a:gd name="connsiteY0" fmla="*/ 0 h 1016794"/>
              <a:gd name="connsiteX1" fmla="*/ 0 w 7703442"/>
              <a:gd name="connsiteY1" fmla="*/ 74840 h 1016794"/>
              <a:gd name="connsiteX2" fmla="*/ 7212563 w 7703442"/>
              <a:gd name="connsiteY2" fmla="*/ 883055 h 1016794"/>
              <a:gd name="connsiteX3" fmla="*/ 7703442 w 7703442"/>
              <a:gd name="connsiteY3" fmla="*/ 1016794 h 1016794"/>
              <a:gd name="connsiteX4" fmla="*/ 194 w 7703442"/>
              <a:gd name="connsiteY4" fmla="*/ 0 h 1016794"/>
              <a:gd name="connsiteX0" fmla="*/ 194 w 7674867"/>
              <a:gd name="connsiteY0" fmla="*/ 0 h 897731"/>
              <a:gd name="connsiteX1" fmla="*/ 0 w 7674867"/>
              <a:gd name="connsiteY1" fmla="*/ 74840 h 897731"/>
              <a:gd name="connsiteX2" fmla="*/ 7212563 w 7674867"/>
              <a:gd name="connsiteY2" fmla="*/ 883055 h 897731"/>
              <a:gd name="connsiteX3" fmla="*/ 7674867 w 7674867"/>
              <a:gd name="connsiteY3" fmla="*/ 897731 h 897731"/>
              <a:gd name="connsiteX4" fmla="*/ 194 w 7674867"/>
              <a:gd name="connsiteY4" fmla="*/ 0 h 897731"/>
              <a:gd name="connsiteX0" fmla="*/ 194 w 7674867"/>
              <a:gd name="connsiteY0" fmla="*/ 0 h 930680"/>
              <a:gd name="connsiteX1" fmla="*/ 0 w 7674867"/>
              <a:gd name="connsiteY1" fmla="*/ 74840 h 930680"/>
              <a:gd name="connsiteX2" fmla="*/ 7293526 w 7674867"/>
              <a:gd name="connsiteY2" fmla="*/ 930680 h 930680"/>
              <a:gd name="connsiteX3" fmla="*/ 7674867 w 7674867"/>
              <a:gd name="connsiteY3" fmla="*/ 897731 h 930680"/>
              <a:gd name="connsiteX4" fmla="*/ 194 w 7674867"/>
              <a:gd name="connsiteY4" fmla="*/ 0 h 930680"/>
              <a:gd name="connsiteX0" fmla="*/ 194 w 7674867"/>
              <a:gd name="connsiteY0" fmla="*/ 0 h 897731"/>
              <a:gd name="connsiteX1" fmla="*/ 0 w 7674867"/>
              <a:gd name="connsiteY1" fmla="*/ 74840 h 897731"/>
              <a:gd name="connsiteX2" fmla="*/ 7293526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38758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98289 w 7674867"/>
              <a:gd name="connsiteY2" fmla="*/ 661599 h 897731"/>
              <a:gd name="connsiteX3" fmla="*/ 7674867 w 7674867"/>
              <a:gd name="connsiteY3" fmla="*/ 897731 h 897731"/>
              <a:gd name="connsiteX4" fmla="*/ 194 w 7674867"/>
              <a:gd name="connsiteY4" fmla="*/ 0 h 897731"/>
              <a:gd name="connsiteX0" fmla="*/ 194 w 7674867"/>
              <a:gd name="connsiteY0" fmla="*/ 0 h 928299"/>
              <a:gd name="connsiteX1" fmla="*/ 0 w 7674867"/>
              <a:gd name="connsiteY1" fmla="*/ 74840 h 928299"/>
              <a:gd name="connsiteX2" fmla="*/ 7298289 w 7674867"/>
              <a:gd name="connsiteY2" fmla="*/ 928299 h 928299"/>
              <a:gd name="connsiteX3" fmla="*/ 7674867 w 7674867"/>
              <a:gd name="connsiteY3" fmla="*/ 897731 h 928299"/>
              <a:gd name="connsiteX4" fmla="*/ 194 w 7674867"/>
              <a:gd name="connsiteY4" fmla="*/ 0 h 9282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4867" h="928299">
                <a:moveTo>
                  <a:pt x="194" y="0"/>
                </a:moveTo>
                <a:cubicBezTo>
                  <a:pt x="129" y="24947"/>
                  <a:pt x="65" y="49893"/>
                  <a:pt x="0" y="74840"/>
                </a:cubicBezTo>
                <a:lnTo>
                  <a:pt x="7298289" y="928299"/>
                </a:lnTo>
                <a:lnTo>
                  <a:pt x="7674867" y="897731"/>
                </a:lnTo>
                <a:lnTo>
                  <a:pt x="194"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Freeform 10"/>
          <p:cNvSpPr/>
          <p:nvPr/>
        </p:nvSpPr>
        <p:spPr>
          <a:xfrm>
            <a:off x="-3175" y="5695950"/>
            <a:ext cx="9147175" cy="930275"/>
          </a:xfrm>
          <a:custGeom>
            <a:avLst/>
            <a:gdLst>
              <a:gd name="connsiteX0" fmla="*/ 9153331 w 9153331"/>
              <a:gd name="connsiteY0" fmla="*/ 0 h 951723"/>
              <a:gd name="connsiteX1" fmla="*/ 0 w 9153331"/>
              <a:gd name="connsiteY1" fmla="*/ 867747 h 951723"/>
              <a:gd name="connsiteX2" fmla="*/ 0 w 9153331"/>
              <a:gd name="connsiteY2" fmla="*/ 951723 h 951723"/>
              <a:gd name="connsiteX3" fmla="*/ 9153331 w 9153331"/>
              <a:gd name="connsiteY3" fmla="*/ 83976 h 951723"/>
              <a:gd name="connsiteX4" fmla="*/ 9153331 w 9153331"/>
              <a:gd name="connsiteY4" fmla="*/ 0 h 951723"/>
              <a:gd name="connsiteX0" fmla="*/ 9153331 w 9153331"/>
              <a:gd name="connsiteY0" fmla="*/ 0 h 951723"/>
              <a:gd name="connsiteX1" fmla="*/ 107265 w 9153331"/>
              <a:gd name="connsiteY1" fmla="*/ 901085 h 951723"/>
              <a:gd name="connsiteX2" fmla="*/ 0 w 9153331"/>
              <a:gd name="connsiteY2" fmla="*/ 951723 h 951723"/>
              <a:gd name="connsiteX3" fmla="*/ 9153331 w 9153331"/>
              <a:gd name="connsiteY3" fmla="*/ 83976 h 951723"/>
              <a:gd name="connsiteX4" fmla="*/ 9153331 w 9153331"/>
              <a:gd name="connsiteY4" fmla="*/ 0 h 951723"/>
              <a:gd name="connsiteX0" fmla="*/ 9155715 w 9155715"/>
              <a:gd name="connsiteY0" fmla="*/ 0 h 951723"/>
              <a:gd name="connsiteX1" fmla="*/ 0 w 9155715"/>
              <a:gd name="connsiteY1" fmla="*/ 865366 h 951723"/>
              <a:gd name="connsiteX2" fmla="*/ 2384 w 9155715"/>
              <a:gd name="connsiteY2" fmla="*/ 951723 h 951723"/>
              <a:gd name="connsiteX3" fmla="*/ 9155715 w 9155715"/>
              <a:gd name="connsiteY3" fmla="*/ 83976 h 951723"/>
              <a:gd name="connsiteX4" fmla="*/ 9155715 w 9155715"/>
              <a:gd name="connsiteY4" fmla="*/ 0 h 951723"/>
              <a:gd name="connsiteX0" fmla="*/ 9155715 w 9155715"/>
              <a:gd name="connsiteY0" fmla="*/ 0 h 894573"/>
              <a:gd name="connsiteX1" fmla="*/ 0 w 9155715"/>
              <a:gd name="connsiteY1" fmla="*/ 865366 h 894573"/>
              <a:gd name="connsiteX2" fmla="*/ 197847 w 9155715"/>
              <a:gd name="connsiteY2" fmla="*/ 894573 h 894573"/>
              <a:gd name="connsiteX3" fmla="*/ 9155715 w 9155715"/>
              <a:gd name="connsiteY3" fmla="*/ 83976 h 894573"/>
              <a:gd name="connsiteX4" fmla="*/ 9155715 w 9155715"/>
              <a:gd name="connsiteY4" fmla="*/ 0 h 894573"/>
              <a:gd name="connsiteX0" fmla="*/ 9155715 w 9155715"/>
              <a:gd name="connsiteY0" fmla="*/ 0 h 946961"/>
              <a:gd name="connsiteX1" fmla="*/ 0 w 9155715"/>
              <a:gd name="connsiteY1" fmla="*/ 865366 h 946961"/>
              <a:gd name="connsiteX2" fmla="*/ 4768 w 9155715"/>
              <a:gd name="connsiteY2" fmla="*/ 946961 h 946961"/>
              <a:gd name="connsiteX3" fmla="*/ 9155715 w 9155715"/>
              <a:gd name="connsiteY3" fmla="*/ 83976 h 946961"/>
              <a:gd name="connsiteX4" fmla="*/ 9155715 w 9155715"/>
              <a:gd name="connsiteY4" fmla="*/ 0 h 946961"/>
              <a:gd name="connsiteX0" fmla="*/ 9155715 w 9155715"/>
              <a:gd name="connsiteY0" fmla="*/ 0 h 894574"/>
              <a:gd name="connsiteX1" fmla="*/ 0 w 9155715"/>
              <a:gd name="connsiteY1" fmla="*/ 865366 h 894574"/>
              <a:gd name="connsiteX2" fmla="*/ 97732 w 9155715"/>
              <a:gd name="connsiteY2" fmla="*/ 894574 h 894574"/>
              <a:gd name="connsiteX3" fmla="*/ 9155715 w 9155715"/>
              <a:gd name="connsiteY3" fmla="*/ 83976 h 894574"/>
              <a:gd name="connsiteX4" fmla="*/ 9155715 w 9155715"/>
              <a:gd name="connsiteY4" fmla="*/ 0 h 894574"/>
              <a:gd name="connsiteX0" fmla="*/ 9155715 w 9155715"/>
              <a:gd name="connsiteY0" fmla="*/ 0 h 939818"/>
              <a:gd name="connsiteX1" fmla="*/ 0 w 9155715"/>
              <a:gd name="connsiteY1" fmla="*/ 865366 h 939818"/>
              <a:gd name="connsiteX2" fmla="*/ 2384 w 9155715"/>
              <a:gd name="connsiteY2" fmla="*/ 939818 h 939818"/>
              <a:gd name="connsiteX3" fmla="*/ 9155715 w 9155715"/>
              <a:gd name="connsiteY3" fmla="*/ 83976 h 939818"/>
              <a:gd name="connsiteX4" fmla="*/ 9155715 w 9155715"/>
              <a:gd name="connsiteY4" fmla="*/ 0 h 939818"/>
              <a:gd name="connsiteX0" fmla="*/ 9015078 w 9155715"/>
              <a:gd name="connsiteY0" fmla="*/ 0 h 873143"/>
              <a:gd name="connsiteX1" fmla="*/ 0 w 9155715"/>
              <a:gd name="connsiteY1" fmla="*/ 798691 h 873143"/>
              <a:gd name="connsiteX2" fmla="*/ 2384 w 9155715"/>
              <a:gd name="connsiteY2" fmla="*/ 873143 h 873143"/>
              <a:gd name="connsiteX3" fmla="*/ 9155715 w 9155715"/>
              <a:gd name="connsiteY3" fmla="*/ 17301 h 873143"/>
              <a:gd name="connsiteX4" fmla="*/ 9015078 w 9155715"/>
              <a:gd name="connsiteY4" fmla="*/ 0 h 873143"/>
              <a:gd name="connsiteX0" fmla="*/ 9160482 w 9160482"/>
              <a:gd name="connsiteY0" fmla="*/ 0 h 930293"/>
              <a:gd name="connsiteX1" fmla="*/ 0 w 9160482"/>
              <a:gd name="connsiteY1" fmla="*/ 855841 h 930293"/>
              <a:gd name="connsiteX2" fmla="*/ 2384 w 9160482"/>
              <a:gd name="connsiteY2" fmla="*/ 930293 h 930293"/>
              <a:gd name="connsiteX3" fmla="*/ 9155715 w 9160482"/>
              <a:gd name="connsiteY3" fmla="*/ 74451 h 930293"/>
              <a:gd name="connsiteX4" fmla="*/ 9160482 w 9160482"/>
              <a:gd name="connsiteY4" fmla="*/ 0 h 930293"/>
              <a:gd name="connsiteX0" fmla="*/ 9072286 w 9155715"/>
              <a:gd name="connsiteY0" fmla="*/ 0 h 885050"/>
              <a:gd name="connsiteX1" fmla="*/ 0 w 9155715"/>
              <a:gd name="connsiteY1" fmla="*/ 810598 h 885050"/>
              <a:gd name="connsiteX2" fmla="*/ 2384 w 9155715"/>
              <a:gd name="connsiteY2" fmla="*/ 885050 h 885050"/>
              <a:gd name="connsiteX3" fmla="*/ 9155715 w 9155715"/>
              <a:gd name="connsiteY3" fmla="*/ 29208 h 885050"/>
              <a:gd name="connsiteX4" fmla="*/ 9072286 w 9155715"/>
              <a:gd name="connsiteY4" fmla="*/ 0 h 885050"/>
              <a:gd name="connsiteX0" fmla="*/ 9155715 w 9155715"/>
              <a:gd name="connsiteY0" fmla="*/ 0 h 930294"/>
              <a:gd name="connsiteX1" fmla="*/ 0 w 9155715"/>
              <a:gd name="connsiteY1" fmla="*/ 855842 h 930294"/>
              <a:gd name="connsiteX2" fmla="*/ 2384 w 9155715"/>
              <a:gd name="connsiteY2" fmla="*/ 930294 h 930294"/>
              <a:gd name="connsiteX3" fmla="*/ 9155715 w 9155715"/>
              <a:gd name="connsiteY3" fmla="*/ 74452 h 930294"/>
              <a:gd name="connsiteX4" fmla="*/ 9155715 w 9155715"/>
              <a:gd name="connsiteY4" fmla="*/ 0 h 930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5715" h="930294">
                <a:moveTo>
                  <a:pt x="9155715" y="0"/>
                </a:moveTo>
                <a:lnTo>
                  <a:pt x="0" y="855842"/>
                </a:lnTo>
                <a:cubicBezTo>
                  <a:pt x="795" y="884628"/>
                  <a:pt x="1589" y="901508"/>
                  <a:pt x="2384" y="930294"/>
                </a:cubicBezTo>
                <a:lnTo>
                  <a:pt x="9155715" y="74452"/>
                </a:lnTo>
                <a:lnTo>
                  <a:pt x="9155715"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676656" y="609600"/>
            <a:ext cx="3383280" cy="914400"/>
          </a:xfrm>
        </p:spPr>
        <p:txBody>
          <a:bodyPr anchor="b">
            <a:noAutofit/>
          </a:bodyPr>
          <a:lstStyle>
            <a:lvl1pPr algn="l" defTabSz="914400" rtl="0" eaLnBrk="1" latinLnBrk="0" hangingPunct="1">
              <a:spcBef>
                <a:spcPct val="0"/>
              </a:spcBef>
              <a:buNone/>
              <a:defRPr kumimoji="1" lang="en-US" sz="3600" kern="1200" cap="all" baseline="0" dirty="0">
                <a:solidFill>
                  <a:schemeClr val="tx1"/>
                </a:solidFill>
                <a:latin typeface="+mj-lt"/>
                <a:ea typeface="+mj-ea"/>
                <a:cs typeface="+mj-cs"/>
              </a:defRPr>
            </a:lvl1pPr>
          </a:lstStyle>
          <a:p>
            <a:r>
              <a:rPr lang="ja-JP" altLang="en-US" dirty="0" smtClean="0"/>
              <a:t>マスター タイトルの書式設定</a:t>
            </a:r>
            <a:endParaRPr lang="en-US" dirty="0"/>
          </a:p>
        </p:txBody>
      </p:sp>
      <p:sp>
        <p:nvSpPr>
          <p:cNvPr id="13" name="Content Placeholder 12"/>
          <p:cNvSpPr>
            <a:spLocks noGrp="1"/>
          </p:cNvSpPr>
          <p:nvPr>
            <p:ph sz="quarter" idx="13"/>
          </p:nvPr>
        </p:nvSpPr>
        <p:spPr>
          <a:xfrm>
            <a:off x="4572000" y="609600"/>
            <a:ext cx="3886200" cy="4191000"/>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p>
        </p:txBody>
      </p:sp>
      <p:sp>
        <p:nvSpPr>
          <p:cNvPr id="14" name="Text Placeholder 13"/>
          <p:cNvSpPr>
            <a:spLocks noGrp="1"/>
          </p:cNvSpPr>
          <p:nvPr>
            <p:ph type="body" sz="quarter" idx="14"/>
          </p:nvPr>
        </p:nvSpPr>
        <p:spPr>
          <a:xfrm>
            <a:off x="676274" y="1527048"/>
            <a:ext cx="3383280" cy="3291840"/>
          </a:xfrm>
        </p:spPr>
        <p:txBody>
          <a:bodyPr>
            <a:normAutofit/>
          </a:bodyPr>
          <a:lstStyle>
            <a:lvl1pPr marL="0" indent="0">
              <a:buFontTx/>
              <a:buNone/>
              <a:defRPr sz="2400"/>
            </a:lvl1pPr>
            <a:lvl2pPr>
              <a:buFontTx/>
              <a:buNone/>
              <a:defRPr/>
            </a:lvl2pPr>
            <a:lvl3pPr>
              <a:buFontTx/>
              <a:buNone/>
              <a:defRPr/>
            </a:lvl3pPr>
            <a:lvl4pPr>
              <a:buFontTx/>
              <a:buNone/>
              <a:defRPr/>
            </a:lvl4pPr>
            <a:lvl5pPr>
              <a:buFontTx/>
              <a:buNone/>
              <a:defRPr/>
            </a:lvl5pPr>
          </a:lstStyle>
          <a:p>
            <a:pPr lvl="0"/>
            <a:r>
              <a:rPr lang="ja-JP" altLang="en-US" dirty="0" smtClean="0"/>
              <a:t>マスター テキストの書式設定</a:t>
            </a:r>
          </a:p>
        </p:txBody>
      </p:sp>
      <p:sp>
        <p:nvSpPr>
          <p:cNvPr id="9" name="Date Placeholder 4"/>
          <p:cNvSpPr>
            <a:spLocks noGrp="1"/>
          </p:cNvSpPr>
          <p:nvPr>
            <p:ph type="dt" sz="half" idx="15"/>
          </p:nvPr>
        </p:nvSpPr>
        <p:spPr/>
        <p:txBody>
          <a:bodyPr/>
          <a:lstStyle>
            <a:lvl1pPr>
              <a:defRPr/>
            </a:lvl1pPr>
          </a:lstStyle>
          <a:p>
            <a:pPr>
              <a:defRPr/>
            </a:pPr>
            <a:fld id="{EB3AE7AC-5C89-4A62-8353-1BC720D7BF23}" type="datetimeFigureOut">
              <a:rPr lang="ja-JP" altLang="en-US"/>
              <a:pPr>
                <a:defRPr/>
              </a:pPr>
              <a:t>2014/11/4</a:t>
            </a:fld>
            <a:endParaRPr lang="ja-JP" altLang="en-US"/>
          </a:p>
        </p:txBody>
      </p:sp>
      <p:sp>
        <p:nvSpPr>
          <p:cNvPr id="10" name="Footer Placeholder 5"/>
          <p:cNvSpPr>
            <a:spLocks noGrp="1"/>
          </p:cNvSpPr>
          <p:nvPr>
            <p:ph type="ftr" sz="quarter" idx="16"/>
          </p:nvPr>
        </p:nvSpPr>
        <p:spPr/>
        <p:txBody>
          <a:bodyPr/>
          <a:lstStyle>
            <a:lvl1pPr>
              <a:defRPr/>
            </a:lvl1pPr>
          </a:lstStyle>
          <a:p>
            <a:pPr>
              <a:defRPr/>
            </a:pPr>
            <a:endParaRPr lang="ja-JP" altLang="en-US"/>
          </a:p>
        </p:txBody>
      </p:sp>
      <p:sp>
        <p:nvSpPr>
          <p:cNvPr id="11" name="Slide Number Placeholder 6"/>
          <p:cNvSpPr>
            <a:spLocks noGrp="1"/>
          </p:cNvSpPr>
          <p:nvPr>
            <p:ph type="sldNum" sz="quarter" idx="17"/>
          </p:nvPr>
        </p:nvSpPr>
        <p:spPr/>
        <p:txBody>
          <a:bodyPr/>
          <a:lstStyle>
            <a:lvl1pPr>
              <a:defRPr/>
            </a:lvl1pPr>
          </a:lstStyle>
          <a:p>
            <a:pPr>
              <a:defRPr/>
            </a:pPr>
            <a:fld id="{89127E58-F59A-461E-89A4-8F63032B6844}" type="slidenum">
              <a:rPr lang="ja-JP" altLang="en-US"/>
              <a:pPr>
                <a:defRPr/>
              </a:pPr>
              <a:t>‹#›</a:t>
            </a:fld>
            <a:endParaRPr lang="ja-JP" altLang="en-US"/>
          </a:p>
        </p:txBody>
      </p:sp>
    </p:spTree>
    <p:extLst>
      <p:ext uri="{BB962C8B-B14F-4D97-AF65-F5344CB8AC3E}">
        <p14:creationId xmlns:p14="http://schemas.microsoft.com/office/powerpoint/2010/main" val="37841247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5" name="Freeform 7"/>
          <p:cNvSpPr/>
          <p:nvPr/>
        </p:nvSpPr>
        <p:spPr>
          <a:xfrm>
            <a:off x="1808163" y="6148388"/>
            <a:ext cx="7337425" cy="711200"/>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1"/>
              </a:gs>
              <a:gs pos="40000">
                <a:schemeClr val="accent1">
                  <a:lumMod val="40000"/>
                  <a:lumOff val="60000"/>
                </a:schemeClr>
              </a:gs>
              <a:gs pos="4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Freeform 8"/>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3"/>
              </a:gs>
              <a:gs pos="52000">
                <a:schemeClr val="accent3">
                  <a:lumMod val="40000"/>
                  <a:lumOff val="60000"/>
                </a:schemeClr>
              </a:gs>
              <a:gs pos="66000">
                <a:schemeClr val="accent3"/>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Freeform 9"/>
          <p:cNvSpPr/>
          <p:nvPr/>
        </p:nvSpPr>
        <p:spPr>
          <a:xfrm>
            <a:off x="0" y="5411788"/>
            <a:ext cx="7605713" cy="928687"/>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Freeform 10"/>
          <p:cNvSpPr/>
          <p:nvPr/>
        </p:nvSpPr>
        <p:spPr>
          <a:xfrm>
            <a:off x="1681163" y="6116638"/>
            <a:ext cx="7464425" cy="741362"/>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 name="Picture Placeholder 2"/>
          <p:cNvSpPr>
            <a:spLocks noGrp="1"/>
          </p:cNvSpPr>
          <p:nvPr>
            <p:ph type="pic" idx="1"/>
          </p:nvPr>
        </p:nvSpPr>
        <p:spPr>
          <a:xfrm>
            <a:off x="4572000" y="609600"/>
            <a:ext cx="3886200" cy="4190999"/>
          </a:xfrm>
          <a:ln w="79375">
            <a:solidFill>
              <a:schemeClr val="tx1"/>
            </a:solidFill>
            <a:miter lim="800000"/>
          </a:ln>
          <a:effectLst>
            <a:outerShdw blurRad="50800" dist="38100" dir="5400000" algn="ctr" rotWithShape="0">
              <a:srgbClr val="000000">
                <a:alpha val="42000"/>
              </a:srgbClr>
            </a:outerShdw>
          </a:effectLst>
        </p:spPr>
        <p:txBody>
          <a:bodyPr rtlCol="0">
            <a:normAutofit/>
          </a:bodyPr>
          <a:lstStyle>
            <a:lvl1pPr marL="0" indent="0" algn="ctr">
              <a:buNone/>
              <a:defRPr sz="25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smtClean="0"/>
              <a:t>アイコンをクリックして図を追加</a:t>
            </a:r>
            <a:endParaRPr lang="en-US" noProof="0" dirty="0"/>
          </a:p>
        </p:txBody>
      </p:sp>
      <p:sp>
        <p:nvSpPr>
          <p:cNvPr id="14" name="Title 1"/>
          <p:cNvSpPr>
            <a:spLocks noGrp="1"/>
          </p:cNvSpPr>
          <p:nvPr>
            <p:ph type="title"/>
          </p:nvPr>
        </p:nvSpPr>
        <p:spPr>
          <a:xfrm>
            <a:off x="676656" y="609600"/>
            <a:ext cx="3383280" cy="914400"/>
          </a:xfrm>
        </p:spPr>
        <p:txBody>
          <a:bodyPr anchor="b">
            <a:noAutofit/>
          </a:bodyPr>
          <a:lstStyle>
            <a:lvl1pPr algn="l" defTabSz="914400" rtl="0" eaLnBrk="1" latinLnBrk="0" hangingPunct="1">
              <a:spcBef>
                <a:spcPct val="0"/>
              </a:spcBef>
              <a:buNone/>
              <a:defRPr kumimoji="1" lang="en-US" sz="3600" kern="1200" cap="all" baseline="0" dirty="0">
                <a:solidFill>
                  <a:schemeClr val="tx1"/>
                </a:solidFill>
                <a:latin typeface="+mj-lt"/>
                <a:ea typeface="+mj-ea"/>
                <a:cs typeface="+mj-cs"/>
              </a:defRPr>
            </a:lvl1pPr>
          </a:lstStyle>
          <a:p>
            <a:r>
              <a:rPr lang="ja-JP" altLang="en-US" dirty="0" smtClean="0"/>
              <a:t>マスター タイトルの書式設定</a:t>
            </a:r>
            <a:endParaRPr lang="en-US" dirty="0"/>
          </a:p>
        </p:txBody>
      </p:sp>
      <p:sp>
        <p:nvSpPr>
          <p:cNvPr id="15" name="Text Placeholder 14"/>
          <p:cNvSpPr>
            <a:spLocks noGrp="1"/>
          </p:cNvSpPr>
          <p:nvPr>
            <p:ph type="body" sz="quarter" idx="14"/>
          </p:nvPr>
        </p:nvSpPr>
        <p:spPr>
          <a:xfrm>
            <a:off x="676656" y="1524000"/>
            <a:ext cx="3381375" cy="3295650"/>
          </a:xfrm>
        </p:spPr>
        <p:txBody>
          <a:bodyPr>
            <a:normAutofit/>
          </a:bodyPr>
          <a:lstStyle>
            <a:lvl1pPr marL="0" indent="0">
              <a:buFontTx/>
              <a:buNone/>
              <a:defRPr kumimoji="1" lang="ja-JP" altLang="en-US" sz="2400" kern="1200" baseline="0" dirty="0" smtClean="0">
                <a:solidFill>
                  <a:schemeClr val="tx1"/>
                </a:solidFill>
                <a:latin typeface="+mn-lt"/>
                <a:ea typeface="+mn-ea"/>
                <a:cs typeface="+mn-cs"/>
              </a:defRPr>
            </a:lvl1pPr>
            <a:lvl2pPr>
              <a:buFontTx/>
              <a:buNone/>
              <a:defRPr/>
            </a:lvl2pPr>
            <a:lvl3pPr>
              <a:buFontTx/>
              <a:buNone/>
              <a:defRPr/>
            </a:lvl3pPr>
            <a:lvl4pPr>
              <a:buFontTx/>
              <a:buNone/>
              <a:defRPr/>
            </a:lvl4pPr>
            <a:lvl5pPr>
              <a:buFontTx/>
              <a:buNone/>
              <a:defRPr/>
            </a:lvl5pPr>
          </a:lstStyle>
          <a:p>
            <a:pPr lvl="0"/>
            <a:r>
              <a:rPr lang="ja-JP" altLang="en-US" dirty="0" smtClean="0"/>
              <a:t>マスター テキストの書式設定</a:t>
            </a:r>
          </a:p>
        </p:txBody>
      </p:sp>
      <p:sp>
        <p:nvSpPr>
          <p:cNvPr id="9" name="Date Placeholder 4"/>
          <p:cNvSpPr>
            <a:spLocks noGrp="1"/>
          </p:cNvSpPr>
          <p:nvPr>
            <p:ph type="dt" sz="half" idx="15"/>
          </p:nvPr>
        </p:nvSpPr>
        <p:spPr/>
        <p:txBody>
          <a:bodyPr/>
          <a:lstStyle>
            <a:lvl1pPr>
              <a:defRPr/>
            </a:lvl1pPr>
          </a:lstStyle>
          <a:p>
            <a:pPr>
              <a:defRPr/>
            </a:pPr>
            <a:fld id="{8635DC44-D3C7-40F9-8DB2-7D7CE681F221}" type="datetimeFigureOut">
              <a:rPr lang="ja-JP" altLang="en-US"/>
              <a:pPr>
                <a:defRPr/>
              </a:pPr>
              <a:t>2014/11/4</a:t>
            </a:fld>
            <a:endParaRPr lang="ja-JP" altLang="en-US"/>
          </a:p>
        </p:txBody>
      </p:sp>
      <p:sp>
        <p:nvSpPr>
          <p:cNvPr id="10" name="Footer Placeholder 5"/>
          <p:cNvSpPr>
            <a:spLocks noGrp="1"/>
          </p:cNvSpPr>
          <p:nvPr>
            <p:ph type="ftr" sz="quarter" idx="16"/>
          </p:nvPr>
        </p:nvSpPr>
        <p:spPr/>
        <p:txBody>
          <a:bodyPr/>
          <a:lstStyle>
            <a:lvl1pPr>
              <a:defRPr/>
            </a:lvl1pPr>
          </a:lstStyle>
          <a:p>
            <a:pPr>
              <a:defRPr/>
            </a:pPr>
            <a:endParaRPr lang="ja-JP" altLang="en-US"/>
          </a:p>
        </p:txBody>
      </p:sp>
      <p:sp>
        <p:nvSpPr>
          <p:cNvPr id="11" name="Slide Number Placeholder 6"/>
          <p:cNvSpPr>
            <a:spLocks noGrp="1"/>
          </p:cNvSpPr>
          <p:nvPr>
            <p:ph type="sldNum" sz="quarter" idx="17"/>
          </p:nvPr>
        </p:nvSpPr>
        <p:spPr/>
        <p:txBody>
          <a:bodyPr/>
          <a:lstStyle>
            <a:lvl1pPr>
              <a:defRPr/>
            </a:lvl1pPr>
          </a:lstStyle>
          <a:p>
            <a:pPr>
              <a:defRPr/>
            </a:pPr>
            <a:fld id="{FCC23FE4-0773-4F81-B12F-394AFADA6F7D}" type="slidenum">
              <a:rPr lang="ja-JP" altLang="en-US"/>
              <a:pPr>
                <a:defRPr/>
              </a:pPr>
              <a:t>‹#›</a:t>
            </a:fld>
            <a:endParaRPr lang="ja-JP" altLang="en-US"/>
          </a:p>
        </p:txBody>
      </p:sp>
    </p:spTree>
    <p:extLst>
      <p:ext uri="{BB962C8B-B14F-4D97-AF65-F5344CB8AC3E}">
        <p14:creationId xmlns:p14="http://schemas.microsoft.com/office/powerpoint/2010/main" val="4014849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w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blipFill dpi="0" rotWithShape="1">
            <a:blip r:embed="rId14">
              <a:alphaModFix amt="15000"/>
            </a:blip>
            <a:srcRect/>
            <a:tile tx="0" ty="0" sx="76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 name="Title Placeholder 1"/>
          <p:cNvSpPr>
            <a:spLocks noGrp="1"/>
          </p:cNvSpPr>
          <p:nvPr>
            <p:ph type="title"/>
          </p:nvPr>
        </p:nvSpPr>
        <p:spPr>
          <a:xfrm>
            <a:off x="685800" y="274638"/>
            <a:ext cx="7772400" cy="1143000"/>
          </a:xfrm>
          <a:prstGeom prst="rect">
            <a:avLst/>
          </a:prstGeom>
        </p:spPr>
        <p:txBody>
          <a:bodyPr vert="horz" lIns="0" tIns="45720" rIns="0" bIns="45720" rtlCol="0" anchor="ctr">
            <a:normAutofit/>
          </a:bodyPr>
          <a:lstStyle/>
          <a:p>
            <a:r>
              <a:rPr lang="ja-JP" altLang="en-US" smtClean="0"/>
              <a:t>マスター タイトルの書式設定</a:t>
            </a:r>
            <a:endParaRPr lang="en-US" dirty="0"/>
          </a:p>
        </p:txBody>
      </p:sp>
      <p:sp>
        <p:nvSpPr>
          <p:cNvPr id="1030" name="Text Placeholder 2"/>
          <p:cNvSpPr>
            <a:spLocks noGrp="1"/>
          </p:cNvSpPr>
          <p:nvPr>
            <p:ph type="body" idx="1"/>
          </p:nvPr>
        </p:nvSpPr>
        <p:spPr bwMode="auto">
          <a:xfrm>
            <a:off x="685800" y="1600200"/>
            <a:ext cx="7772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altLang="ja-JP" smtClean="0"/>
          </a:p>
        </p:txBody>
      </p:sp>
      <p:sp>
        <p:nvSpPr>
          <p:cNvPr id="4" name="Date Placeholder 3"/>
          <p:cNvSpPr>
            <a:spLocks noGrp="1"/>
          </p:cNvSpPr>
          <p:nvPr>
            <p:ph type="dt" sz="half" idx="2"/>
          </p:nvPr>
        </p:nvSpPr>
        <p:spPr>
          <a:xfrm>
            <a:off x="6400800" y="6416675"/>
            <a:ext cx="1981200" cy="365125"/>
          </a:xfrm>
          <a:prstGeom prst="rect">
            <a:avLst/>
          </a:prstGeom>
        </p:spPr>
        <p:txBody>
          <a:bodyPr vert="horz" lIns="0" tIns="45720" rIns="0" bIns="0" rtlCol="0" anchor="b" anchorCtr="0"/>
          <a:lstStyle>
            <a:lvl1pPr algn="r">
              <a:defRPr lang="en-US" sz="900" kern="1200" cap="all" spc="110" baseline="0">
                <a:solidFill>
                  <a:srgbClr val="4D4D4D"/>
                </a:solidFill>
                <a:latin typeface="+mn-lt"/>
                <a:ea typeface="+mn-ea"/>
                <a:cs typeface="+mn-cs"/>
              </a:defRPr>
            </a:lvl1pPr>
          </a:lstStyle>
          <a:p>
            <a:pPr>
              <a:defRPr/>
            </a:pPr>
            <a:fld id="{15384FDA-EA8F-483A-8C8F-95A980B07060}" type="datetimeFigureOut">
              <a:rPr lang="ja-JP" altLang="en-US"/>
              <a:pPr>
                <a:defRPr/>
              </a:pPr>
              <a:t>2014/11/4</a:t>
            </a:fld>
            <a:endParaRPr lang="ja-JP" altLang="en-US"/>
          </a:p>
        </p:txBody>
      </p:sp>
      <p:sp>
        <p:nvSpPr>
          <p:cNvPr id="5" name="Footer Placeholder 4"/>
          <p:cNvSpPr>
            <a:spLocks noGrp="1"/>
          </p:cNvSpPr>
          <p:nvPr>
            <p:ph type="ftr" sz="quarter" idx="3"/>
          </p:nvPr>
        </p:nvSpPr>
        <p:spPr>
          <a:xfrm>
            <a:off x="228600" y="6416675"/>
            <a:ext cx="2895600" cy="365125"/>
          </a:xfrm>
          <a:prstGeom prst="rect">
            <a:avLst/>
          </a:prstGeom>
        </p:spPr>
        <p:txBody>
          <a:bodyPr vert="horz" lIns="0" tIns="45720" rIns="0" bIns="0" rtlCol="0" anchor="b" anchorCtr="0"/>
          <a:lstStyle>
            <a:lvl1pPr algn="l">
              <a:defRPr sz="900" cap="all" spc="110" baseline="0">
                <a:solidFill>
                  <a:srgbClr val="4D4D4D"/>
                </a:solidFill>
                <a:ea typeface="ＭＳ Ｐゴシック" charset="-128"/>
              </a:defRPr>
            </a:lvl1pPr>
          </a:lstStyle>
          <a:p>
            <a:pPr>
              <a:defRPr/>
            </a:pPr>
            <a:endParaRPr lang="ja-JP" altLang="en-US"/>
          </a:p>
        </p:txBody>
      </p:sp>
      <p:sp>
        <p:nvSpPr>
          <p:cNvPr id="6" name="Slide Number Placeholder 5"/>
          <p:cNvSpPr>
            <a:spLocks noGrp="1"/>
          </p:cNvSpPr>
          <p:nvPr>
            <p:ph type="sldNum" sz="quarter" idx="4"/>
          </p:nvPr>
        </p:nvSpPr>
        <p:spPr>
          <a:xfrm>
            <a:off x="8458200" y="6416675"/>
            <a:ext cx="457200" cy="365125"/>
          </a:xfrm>
          <a:prstGeom prst="rect">
            <a:avLst/>
          </a:prstGeom>
        </p:spPr>
        <p:txBody>
          <a:bodyPr vert="horz" lIns="0" tIns="45720" rIns="0" bIns="0" rtlCol="0" anchor="b" anchorCtr="0"/>
          <a:lstStyle>
            <a:lvl1pPr algn="r">
              <a:defRPr sz="1100" b="1" baseline="0">
                <a:solidFill>
                  <a:srgbClr val="4D4D4D"/>
                </a:solidFill>
                <a:ea typeface="ＭＳ Ｐゴシック" charset="-128"/>
              </a:defRPr>
            </a:lvl1pPr>
          </a:lstStyle>
          <a:p>
            <a:pPr>
              <a:defRPr/>
            </a:pPr>
            <a:fld id="{5DEE206D-63F9-43AA-AFAA-B499DEB97CB7}" type="slidenum">
              <a:rPr lang="ja-JP" altLang="en-US"/>
              <a:pPr>
                <a:defRPr/>
              </a:pPr>
              <a:t>‹#›</a:t>
            </a:fld>
            <a:endParaRPr lang="ja-JP" altLang="en-US"/>
          </a:p>
        </p:txBody>
      </p:sp>
    </p:spTree>
  </p:cSld>
  <p:clrMap bg1="dk1" tx1="lt1" bg2="dk2" tx2="lt2" accent1="accent1" accent2="accent2" accent3="accent3" accent4="accent4" accent5="accent5" accent6="accent6" hlink="hlink" folHlink="folHlink"/>
  <p:sldLayoutIdLst>
    <p:sldLayoutId id="2147483989" r:id="rId1"/>
    <p:sldLayoutId id="2147483990" r:id="rId2"/>
    <p:sldLayoutId id="2147483991" r:id="rId3"/>
    <p:sldLayoutId id="2147483992" r:id="rId4"/>
    <p:sldLayoutId id="2147483993" r:id="rId5"/>
    <p:sldLayoutId id="2147483994" r:id="rId6"/>
    <p:sldLayoutId id="2147483995" r:id="rId7"/>
    <p:sldLayoutId id="2147483996" r:id="rId8"/>
    <p:sldLayoutId id="2147483997" r:id="rId9"/>
    <p:sldLayoutId id="2147483998" r:id="rId10"/>
    <p:sldLayoutId id="2147483999" r:id="rId11"/>
  </p:sldLayoutIdLst>
  <p:txStyles>
    <p:titleStyle>
      <a:lvl1pPr algn="l" rtl="0" eaLnBrk="0" fontAlgn="base" hangingPunct="0">
        <a:spcBef>
          <a:spcPct val="0"/>
        </a:spcBef>
        <a:spcAft>
          <a:spcPct val="0"/>
        </a:spcAft>
        <a:defRPr kumimoji="1" sz="3600" kern="1200" cap="all">
          <a:solidFill>
            <a:schemeClr val="tx1"/>
          </a:solidFill>
          <a:latin typeface="+mj-lt"/>
          <a:ea typeface="+mj-ea"/>
          <a:cs typeface="+mj-cs"/>
        </a:defRPr>
      </a:lvl1pPr>
      <a:lvl2pPr algn="l" rtl="0" eaLnBrk="0" fontAlgn="base" hangingPunct="0">
        <a:spcBef>
          <a:spcPct val="0"/>
        </a:spcBef>
        <a:spcAft>
          <a:spcPct val="0"/>
        </a:spcAft>
        <a:defRPr kumimoji="1" sz="3600">
          <a:solidFill>
            <a:schemeClr val="tx1"/>
          </a:solidFill>
          <a:latin typeface="Gill Sans MT"/>
          <a:ea typeface="ＭＳ Ｐゴシック" pitchFamily="50" charset="-128"/>
        </a:defRPr>
      </a:lvl2pPr>
      <a:lvl3pPr algn="l" rtl="0" eaLnBrk="0" fontAlgn="base" hangingPunct="0">
        <a:spcBef>
          <a:spcPct val="0"/>
        </a:spcBef>
        <a:spcAft>
          <a:spcPct val="0"/>
        </a:spcAft>
        <a:defRPr kumimoji="1" sz="3600">
          <a:solidFill>
            <a:schemeClr val="tx1"/>
          </a:solidFill>
          <a:latin typeface="Gill Sans MT"/>
          <a:ea typeface="ＭＳ Ｐゴシック" pitchFamily="50" charset="-128"/>
        </a:defRPr>
      </a:lvl3pPr>
      <a:lvl4pPr algn="l" rtl="0" eaLnBrk="0" fontAlgn="base" hangingPunct="0">
        <a:spcBef>
          <a:spcPct val="0"/>
        </a:spcBef>
        <a:spcAft>
          <a:spcPct val="0"/>
        </a:spcAft>
        <a:defRPr kumimoji="1" sz="3600">
          <a:solidFill>
            <a:schemeClr val="tx1"/>
          </a:solidFill>
          <a:latin typeface="Gill Sans MT"/>
          <a:ea typeface="ＭＳ Ｐゴシック" pitchFamily="50" charset="-128"/>
        </a:defRPr>
      </a:lvl4pPr>
      <a:lvl5pPr algn="l" rtl="0" eaLnBrk="0" fontAlgn="base" hangingPunct="0">
        <a:spcBef>
          <a:spcPct val="0"/>
        </a:spcBef>
        <a:spcAft>
          <a:spcPct val="0"/>
        </a:spcAft>
        <a:defRPr kumimoji="1" sz="3600">
          <a:solidFill>
            <a:schemeClr val="tx1"/>
          </a:solidFill>
          <a:latin typeface="Gill Sans MT"/>
          <a:ea typeface="ＭＳ Ｐゴシック" pitchFamily="50" charset="-128"/>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342900" indent="-273050" algn="l" rtl="0" eaLnBrk="0" fontAlgn="base" hangingPunct="0">
        <a:spcBef>
          <a:spcPts val="700"/>
        </a:spcBef>
        <a:spcAft>
          <a:spcPct val="0"/>
        </a:spcAft>
        <a:buClr>
          <a:schemeClr val="accent1"/>
        </a:buClr>
        <a:buSzPct val="85000"/>
        <a:buFont typeface="Wingdings 3" pitchFamily="18" charset="2"/>
        <a:buChar char=""/>
        <a:defRPr kumimoji="1" sz="2000" kern="1200">
          <a:solidFill>
            <a:schemeClr val="tx1"/>
          </a:solidFill>
          <a:latin typeface="+mn-lt"/>
          <a:ea typeface="+mn-ea"/>
          <a:cs typeface="+mn-cs"/>
        </a:defRPr>
      </a:lvl1pPr>
      <a:lvl2pPr marL="742950" indent="-273050" algn="l" rtl="0" eaLnBrk="0" fontAlgn="base" hangingPunct="0">
        <a:spcBef>
          <a:spcPts val="700"/>
        </a:spcBef>
        <a:spcAft>
          <a:spcPct val="0"/>
        </a:spcAft>
        <a:buClr>
          <a:schemeClr val="accent1"/>
        </a:buClr>
        <a:buSzPct val="85000"/>
        <a:buFont typeface="Wingdings 3" pitchFamily="18" charset="2"/>
        <a:buChar char=""/>
        <a:defRPr kumimoji="1" sz="1600" kern="1200">
          <a:solidFill>
            <a:schemeClr val="tx1"/>
          </a:solidFill>
          <a:latin typeface="+mn-lt"/>
          <a:ea typeface="+mn-ea"/>
          <a:cs typeface="+mn-cs"/>
        </a:defRPr>
      </a:lvl2pPr>
      <a:lvl3pPr marL="1143000" indent="-273050" algn="l" rtl="0" eaLnBrk="0" fontAlgn="base" hangingPunct="0">
        <a:spcBef>
          <a:spcPts val="700"/>
        </a:spcBef>
        <a:spcAft>
          <a:spcPct val="0"/>
        </a:spcAft>
        <a:buClr>
          <a:schemeClr val="accent1"/>
        </a:buClr>
        <a:buSzPct val="85000"/>
        <a:buFont typeface="Wingdings 3" pitchFamily="18" charset="2"/>
        <a:buChar char=""/>
        <a:defRPr kumimoji="1" sz="1400" kern="1200">
          <a:solidFill>
            <a:schemeClr val="tx1"/>
          </a:solidFill>
          <a:latin typeface="+mn-lt"/>
          <a:ea typeface="+mn-ea"/>
          <a:cs typeface="+mn-cs"/>
        </a:defRPr>
      </a:lvl3pPr>
      <a:lvl4pPr marL="1600200" indent="-273050" algn="l" rtl="0" eaLnBrk="0" fontAlgn="base" hangingPunct="0">
        <a:spcBef>
          <a:spcPts val="700"/>
        </a:spcBef>
        <a:spcAft>
          <a:spcPct val="0"/>
        </a:spcAft>
        <a:buClr>
          <a:schemeClr val="accent1"/>
        </a:buClr>
        <a:buSzPct val="85000"/>
        <a:buFont typeface="Wingdings 3" pitchFamily="18" charset="2"/>
        <a:buChar char=""/>
        <a:defRPr kumimoji="1" sz="1400" kern="1200">
          <a:solidFill>
            <a:schemeClr val="tx1"/>
          </a:solidFill>
          <a:latin typeface="+mn-lt"/>
          <a:ea typeface="+mn-ea"/>
          <a:cs typeface="+mn-cs"/>
        </a:defRPr>
      </a:lvl4pPr>
      <a:lvl5pPr marL="2057400" indent="-273050" algn="l" rtl="0" eaLnBrk="0" fontAlgn="base" hangingPunct="0">
        <a:spcBef>
          <a:spcPts val="700"/>
        </a:spcBef>
        <a:spcAft>
          <a:spcPct val="0"/>
        </a:spcAft>
        <a:buClr>
          <a:schemeClr val="accent1"/>
        </a:buClr>
        <a:buSzPct val="85000"/>
        <a:buFont typeface="Wingdings 3" pitchFamily="18" charset="2"/>
        <a:buChar char=""/>
        <a:defRPr kumimoji="1" sz="1400" kern="1200">
          <a:solidFill>
            <a:schemeClr val="tx1"/>
          </a:solidFill>
          <a:latin typeface="+mn-lt"/>
          <a:ea typeface="+mn-ea"/>
          <a:cs typeface="+mn-cs"/>
        </a:defRPr>
      </a:lvl5pPr>
      <a:lvl6pPr marL="2514600" indent="-274320" algn="l" defTabSz="914400" rtl="0" eaLnBrk="1" latinLnBrk="0" hangingPunct="1">
        <a:lnSpc>
          <a:spcPct val="100000"/>
        </a:lnSpc>
        <a:spcBef>
          <a:spcPts val="700"/>
        </a:spcBef>
        <a:buClr>
          <a:schemeClr val="accent1"/>
        </a:buClr>
        <a:buSzPct val="85000"/>
        <a:buFont typeface="Wingdings 3" pitchFamily="18" charset="2"/>
        <a:buChar char=""/>
        <a:defRPr kumimoji="1" sz="1400" kern="1200">
          <a:solidFill>
            <a:schemeClr val="tx1"/>
          </a:solidFill>
          <a:latin typeface="+mn-lt"/>
          <a:ea typeface="+mn-ea"/>
          <a:cs typeface="+mn-cs"/>
        </a:defRPr>
      </a:lvl6pPr>
      <a:lvl7pPr marL="2971800" indent="-274320" algn="l" defTabSz="914400" rtl="0" eaLnBrk="1" latinLnBrk="0" hangingPunct="1">
        <a:lnSpc>
          <a:spcPct val="100000"/>
        </a:lnSpc>
        <a:spcBef>
          <a:spcPts val="700"/>
        </a:spcBef>
        <a:buClr>
          <a:schemeClr val="accent1"/>
        </a:buClr>
        <a:buSzPct val="85000"/>
        <a:buFont typeface="Wingdings 3" pitchFamily="18" charset="2"/>
        <a:buChar char=""/>
        <a:defRPr kumimoji="1" sz="1400" kern="1200">
          <a:solidFill>
            <a:schemeClr val="tx1"/>
          </a:solidFill>
          <a:latin typeface="+mn-lt"/>
          <a:ea typeface="+mn-ea"/>
          <a:cs typeface="+mn-cs"/>
        </a:defRPr>
      </a:lvl7pPr>
      <a:lvl8pPr marL="3429000" indent="-274320" algn="l" defTabSz="914400" rtl="0" eaLnBrk="1" latinLnBrk="0" hangingPunct="1">
        <a:lnSpc>
          <a:spcPct val="100000"/>
        </a:lnSpc>
        <a:spcBef>
          <a:spcPts val="700"/>
        </a:spcBef>
        <a:buClr>
          <a:schemeClr val="accent1"/>
        </a:buClr>
        <a:buSzPct val="85000"/>
        <a:buFont typeface="Wingdings 3" pitchFamily="18" charset="2"/>
        <a:buChar char=""/>
        <a:defRPr kumimoji="1" sz="1400" kern="1200">
          <a:solidFill>
            <a:schemeClr val="tx1"/>
          </a:solidFill>
          <a:latin typeface="+mn-lt"/>
          <a:ea typeface="+mn-ea"/>
          <a:cs typeface="+mn-cs"/>
        </a:defRPr>
      </a:lvl8pPr>
      <a:lvl9pPr marL="3886200" indent="-274320" algn="l" defTabSz="914400" rtl="0" eaLnBrk="1" latinLnBrk="0" hangingPunct="1">
        <a:lnSpc>
          <a:spcPct val="100000"/>
        </a:lnSpc>
        <a:spcBef>
          <a:spcPts val="700"/>
        </a:spcBef>
        <a:buClr>
          <a:schemeClr val="accent1"/>
        </a:buClr>
        <a:buSzPct val="85000"/>
        <a:buFont typeface="Wingdings 3" pitchFamily="18" charset="2"/>
        <a:buChar char=""/>
        <a:defRPr kumimoji="1" sz="14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6.xml"/><Relationship Id="rId5" Type="http://schemas.openxmlformats.org/officeDocument/2006/relationships/image" Target="../media/image29.png"/><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6.xml"/><Relationship Id="rId5" Type="http://schemas.openxmlformats.org/officeDocument/2006/relationships/image" Target="../media/image29.png"/><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6.xml"/><Relationship Id="rId5" Type="http://schemas.openxmlformats.org/officeDocument/2006/relationships/image" Target="../media/image33.png"/><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37.png"/></Relationships>
</file>

<file path=ppt/slides/_rels/slide2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7.xml"/><Relationship Id="rId1" Type="http://schemas.openxmlformats.org/officeDocument/2006/relationships/slideLayout" Target="../slideLayouts/slideLayout6.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3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4.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6.xml"/><Relationship Id="rId1" Type="http://schemas.openxmlformats.org/officeDocument/2006/relationships/slideLayout" Target="../slideLayouts/slideLayout10.xml"/><Relationship Id="rId6" Type="http://schemas.openxmlformats.org/officeDocument/2006/relationships/image" Target="../media/image51.jpeg"/><Relationship Id="rId5" Type="http://schemas.openxmlformats.org/officeDocument/2006/relationships/image" Target="../media/image50.png"/><Relationship Id="rId4" Type="http://schemas.openxmlformats.org/officeDocument/2006/relationships/image" Target="../media/image4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タイトル 1"/>
          <p:cNvSpPr>
            <a:spLocks noGrp="1"/>
          </p:cNvSpPr>
          <p:nvPr>
            <p:ph type="ctrTitle"/>
          </p:nvPr>
        </p:nvSpPr>
        <p:spPr>
          <a:xfrm>
            <a:off x="827584" y="260648"/>
            <a:ext cx="7776864" cy="3744416"/>
          </a:xfrm>
        </p:spPr>
        <p:txBody>
          <a:bodyPr>
            <a:noAutofit/>
          </a:bodyPr>
          <a:lstStyle/>
          <a:p>
            <a:pPr eaLnBrk="1" fontAlgn="auto" hangingPunct="1">
              <a:lnSpc>
                <a:spcPts val="12000"/>
              </a:lnSpc>
              <a:spcAft>
                <a:spcPts val="0"/>
              </a:spcAft>
              <a:defRPr/>
            </a:pPr>
            <a:r>
              <a:rPr lang="ja-JP" altLang="en-US" sz="8000" b="1" dirty="0">
                <a:ln w="19050">
                  <a:solidFill>
                    <a:schemeClr val="tx2">
                      <a:lumMod val="25000"/>
                    </a:schemeClr>
                  </a:solidFill>
                </a:ln>
                <a:effectLst>
                  <a:outerShdw blurRad="38100" dist="38100" dir="2700000" algn="tl">
                    <a:srgbClr val="000000">
                      <a:alpha val="43137"/>
                    </a:srgbClr>
                  </a:outerShdw>
                </a:effectLst>
              </a:rPr>
              <a:t>子どもと共</a:t>
            </a:r>
            <a:r>
              <a:rPr lang="ja-JP" altLang="en-US" sz="8000" b="1" dirty="0" smtClean="0">
                <a:ln w="19050">
                  <a:solidFill>
                    <a:schemeClr val="tx2">
                      <a:lumMod val="25000"/>
                    </a:schemeClr>
                  </a:solidFill>
                </a:ln>
                <a:effectLst>
                  <a:outerShdw blurRad="38100" dist="38100" dir="2700000" algn="tl">
                    <a:srgbClr val="000000">
                      <a:alpha val="43137"/>
                    </a:srgbClr>
                  </a:outerShdw>
                </a:effectLst>
              </a:rPr>
              <a:t>に</a:t>
            </a:r>
            <a:r>
              <a:rPr lang="en-US" altLang="ja-JP" sz="8000" b="1" dirty="0" smtClean="0">
                <a:ln w="19050">
                  <a:solidFill>
                    <a:schemeClr val="tx2">
                      <a:lumMod val="25000"/>
                    </a:schemeClr>
                  </a:solidFill>
                </a:ln>
                <a:effectLst>
                  <a:outerShdw blurRad="38100" dist="38100" dir="2700000" algn="tl">
                    <a:srgbClr val="000000">
                      <a:alpha val="43137"/>
                    </a:srgbClr>
                  </a:outerShdw>
                </a:effectLst>
              </a:rPr>
              <a:t/>
            </a:r>
            <a:br>
              <a:rPr lang="en-US" altLang="ja-JP" sz="8000" b="1" dirty="0" smtClean="0">
                <a:ln w="19050">
                  <a:solidFill>
                    <a:schemeClr val="tx2">
                      <a:lumMod val="25000"/>
                    </a:schemeClr>
                  </a:solidFill>
                </a:ln>
                <a:effectLst>
                  <a:outerShdw blurRad="38100" dist="38100" dir="2700000" algn="tl">
                    <a:srgbClr val="000000">
                      <a:alpha val="43137"/>
                    </a:srgbClr>
                  </a:outerShdw>
                </a:effectLst>
              </a:rPr>
            </a:br>
            <a:r>
              <a:rPr lang="ja-JP" altLang="en-US" sz="8000" b="1" dirty="0" smtClean="0">
                <a:ln w="19050">
                  <a:solidFill>
                    <a:schemeClr val="tx2">
                      <a:lumMod val="25000"/>
                    </a:schemeClr>
                  </a:solidFill>
                </a:ln>
                <a:effectLst>
                  <a:outerShdw blurRad="38100" dist="38100" dir="2700000" algn="tl">
                    <a:srgbClr val="000000">
                      <a:alpha val="43137"/>
                    </a:srgbClr>
                  </a:outerShdw>
                </a:effectLst>
              </a:rPr>
              <a:t>　 　　</a:t>
            </a:r>
            <a:r>
              <a:rPr lang="ja-JP" altLang="en-US" sz="8000" b="1" dirty="0">
                <a:ln w="19050">
                  <a:solidFill>
                    <a:schemeClr val="tx2">
                      <a:lumMod val="25000"/>
                    </a:schemeClr>
                  </a:solidFill>
                </a:ln>
                <a:effectLst>
                  <a:outerShdw blurRad="38100" dist="38100" dir="2700000" algn="tl">
                    <a:srgbClr val="000000">
                      <a:alpha val="43137"/>
                    </a:srgbClr>
                  </a:outerShdw>
                </a:effectLst>
              </a:rPr>
              <a:t>地域と共に</a:t>
            </a:r>
            <a:endParaRPr lang="ja-JP" altLang="en-US" sz="8000" b="1" dirty="0" smtClean="0">
              <a:ln w="19050">
                <a:solidFill>
                  <a:schemeClr val="tx2">
                    <a:lumMod val="25000"/>
                  </a:schemeClr>
                </a:solidFill>
              </a:ln>
              <a:effectLst>
                <a:outerShdw blurRad="38100" dist="38100" dir="2700000" algn="tl">
                  <a:srgbClr val="000000">
                    <a:alpha val="43137"/>
                  </a:srgbClr>
                </a:outerShdw>
              </a:effectLst>
            </a:endParaRPr>
          </a:p>
        </p:txBody>
      </p:sp>
      <p:sp>
        <p:nvSpPr>
          <p:cNvPr id="3" name="サブタイトル 2"/>
          <p:cNvSpPr>
            <a:spLocks noGrp="1"/>
          </p:cNvSpPr>
          <p:nvPr>
            <p:ph type="subTitle" idx="1"/>
          </p:nvPr>
        </p:nvSpPr>
        <p:spPr>
          <a:xfrm>
            <a:off x="3348038" y="4581525"/>
            <a:ext cx="5688012" cy="912813"/>
          </a:xfrm>
        </p:spPr>
        <p:txBody>
          <a:bodyPr rtlCol="0">
            <a:noAutofit/>
          </a:bodyPr>
          <a:lstStyle/>
          <a:p>
            <a:pPr eaLnBrk="1" fontAlgn="auto" hangingPunct="1">
              <a:spcAft>
                <a:spcPts val="0"/>
              </a:spcAft>
              <a:defRPr/>
            </a:pPr>
            <a:r>
              <a:rPr lang="ja-JP" altLang="en-US" sz="2800" b="1" dirty="0" smtClean="0">
                <a:solidFill>
                  <a:schemeClr val="tx1"/>
                </a:solidFill>
                <a:effectLst>
                  <a:outerShdw blurRad="38100" dist="38100" dir="2700000" algn="tl">
                    <a:srgbClr val="000000">
                      <a:alpha val="43137"/>
                    </a:srgbClr>
                  </a:outerShdw>
                </a:effectLst>
              </a:rPr>
              <a:t>福島区福島小学校生涯学習ルーム</a:t>
            </a:r>
            <a:endParaRPr lang="ja-JP" altLang="en-US"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0" y="0"/>
            <a:ext cx="4035425" cy="5170488"/>
          </a:xfrm>
        </p:spPr>
        <p:txBody>
          <a:bodyPr lIns="180000" anchor="t" anchorCtr="0"/>
          <a:lstStyle/>
          <a:p>
            <a:pPr fontAlgn="auto">
              <a:lnSpc>
                <a:spcPct val="150000"/>
              </a:lnSpc>
              <a:spcAft>
                <a:spcPts val="0"/>
              </a:spcAft>
              <a:defRPr/>
            </a:pPr>
            <a:r>
              <a:rPr lang="ja-JP" altLang="en-US" dirty="0" smtClean="0"/>
              <a:t>地域</a:t>
            </a:r>
            <a:r>
              <a:rPr lang="ja-JP" altLang="en-US" dirty="0"/>
              <a:t>の</a:t>
            </a:r>
            <a:r>
              <a:rPr lang="ja-JP" altLang="en-US" dirty="0" smtClean="0"/>
              <a:t>お祭り</a:t>
            </a:r>
            <a:r>
              <a:rPr lang="en-US" altLang="ja-JP" dirty="0" smtClean="0"/>
              <a:t/>
            </a:r>
            <a:br>
              <a:rPr lang="en-US" altLang="ja-JP" dirty="0" smtClean="0"/>
            </a:br>
            <a:r>
              <a:rPr lang="ja-JP" altLang="ja-JP" sz="3600" dirty="0"/>
              <a:t>地域こども</a:t>
            </a:r>
            <a:r>
              <a:rPr lang="ja-JP" altLang="ja-JP" sz="3600" dirty="0" smtClean="0"/>
              <a:t>体験</a:t>
            </a:r>
            <a:r>
              <a:rPr lang="en-US" altLang="ja-JP" sz="3600" dirty="0" smtClean="0"/>
              <a:t/>
            </a:r>
            <a:br>
              <a:rPr lang="en-US" altLang="ja-JP" sz="3600" dirty="0" smtClean="0"/>
            </a:br>
            <a:r>
              <a:rPr lang="ja-JP" altLang="ja-JP" sz="3600" dirty="0" smtClean="0"/>
              <a:t>学習事業</a:t>
            </a:r>
            <a:endParaRPr lang="ja-JP" altLang="en-US" sz="3600" dirty="0"/>
          </a:p>
        </p:txBody>
      </p:sp>
      <p:pic>
        <p:nvPicPr>
          <p:cNvPr id="22531" name="Picture 2" descr="\\Kako\1500hdd\Photo\20131013ふれあい祭り\P1030040.JPG"/>
          <p:cNvPicPr>
            <a:picLocks noChangeAspect="1" noChangeArrowheads="1"/>
          </p:cNvPicPr>
          <p:nvPr/>
        </p:nvPicPr>
        <p:blipFill>
          <a:blip r:embed="rId3">
            <a:extLst>
              <a:ext uri="{28A0092B-C50C-407E-A947-70E740481C1C}">
                <a14:useLocalDpi xmlns:a14="http://schemas.microsoft.com/office/drawing/2010/main" val="0"/>
              </a:ext>
            </a:extLst>
          </a:blip>
          <a:srcRect t="11351" r="10971"/>
          <a:stretch>
            <a:fillRect/>
          </a:stretch>
        </p:blipFill>
        <p:spPr bwMode="auto">
          <a:xfrm>
            <a:off x="4746625" y="333375"/>
            <a:ext cx="4146550"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2" name="Picture 3" descr="\\Kako\1500hdd\Photo\20131013ふれあい祭り\P1030025.JPG"/>
          <p:cNvPicPr>
            <a:picLocks noChangeAspect="1" noChangeArrowheads="1"/>
          </p:cNvPicPr>
          <p:nvPr/>
        </p:nvPicPr>
        <p:blipFill>
          <a:blip r:embed="rId4">
            <a:extLst>
              <a:ext uri="{28A0092B-C50C-407E-A947-70E740481C1C}">
                <a14:useLocalDpi xmlns:a14="http://schemas.microsoft.com/office/drawing/2010/main" val="0"/>
              </a:ext>
            </a:extLst>
          </a:blip>
          <a:srcRect t="7104"/>
          <a:stretch>
            <a:fillRect/>
          </a:stretch>
        </p:blipFill>
        <p:spPr bwMode="auto">
          <a:xfrm>
            <a:off x="250825" y="2963863"/>
            <a:ext cx="5257800" cy="3662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2"/>
          <p:cNvSpPr txBox="1">
            <a:spLocks/>
          </p:cNvSpPr>
          <p:nvPr/>
        </p:nvSpPr>
        <p:spPr>
          <a:xfrm>
            <a:off x="31750" y="22225"/>
            <a:ext cx="4035425" cy="5170488"/>
          </a:xfrm>
          <a:prstGeom prst="rect">
            <a:avLst/>
          </a:prstGeom>
        </p:spPr>
        <p:txBody>
          <a:bodyPr lIns="180000" rIns="0">
            <a:normAutofit/>
          </a:bodyPr>
          <a:lstStyle>
            <a:lvl1pPr algn="l" rtl="0" eaLnBrk="0" fontAlgn="base" hangingPunct="0">
              <a:spcBef>
                <a:spcPct val="0"/>
              </a:spcBef>
              <a:spcAft>
                <a:spcPct val="0"/>
              </a:spcAft>
              <a:defRPr kumimoji="1" sz="3600" kern="1200" cap="all">
                <a:solidFill>
                  <a:schemeClr val="tx1"/>
                </a:solidFill>
                <a:latin typeface="+mj-lt"/>
                <a:ea typeface="+mj-ea"/>
                <a:cs typeface="+mj-cs"/>
              </a:defRPr>
            </a:lvl1pPr>
            <a:lvl2pPr algn="l" rtl="0" eaLnBrk="0" fontAlgn="base" hangingPunct="0">
              <a:spcBef>
                <a:spcPct val="0"/>
              </a:spcBef>
              <a:spcAft>
                <a:spcPct val="0"/>
              </a:spcAft>
              <a:defRPr kumimoji="1" sz="3600">
                <a:solidFill>
                  <a:schemeClr val="tx1"/>
                </a:solidFill>
                <a:latin typeface="Gill Sans MT"/>
                <a:ea typeface="ＭＳ Ｐゴシック" pitchFamily="50" charset="-128"/>
              </a:defRPr>
            </a:lvl2pPr>
            <a:lvl3pPr algn="l" rtl="0" eaLnBrk="0" fontAlgn="base" hangingPunct="0">
              <a:spcBef>
                <a:spcPct val="0"/>
              </a:spcBef>
              <a:spcAft>
                <a:spcPct val="0"/>
              </a:spcAft>
              <a:defRPr kumimoji="1" sz="3600">
                <a:solidFill>
                  <a:schemeClr val="tx1"/>
                </a:solidFill>
                <a:latin typeface="Gill Sans MT"/>
                <a:ea typeface="ＭＳ Ｐゴシック" pitchFamily="50" charset="-128"/>
              </a:defRPr>
            </a:lvl3pPr>
            <a:lvl4pPr algn="l" rtl="0" eaLnBrk="0" fontAlgn="base" hangingPunct="0">
              <a:spcBef>
                <a:spcPct val="0"/>
              </a:spcBef>
              <a:spcAft>
                <a:spcPct val="0"/>
              </a:spcAft>
              <a:defRPr kumimoji="1" sz="3600">
                <a:solidFill>
                  <a:schemeClr val="tx1"/>
                </a:solidFill>
                <a:latin typeface="Gill Sans MT"/>
                <a:ea typeface="ＭＳ Ｐゴシック" pitchFamily="50" charset="-128"/>
              </a:defRPr>
            </a:lvl4pPr>
            <a:lvl5pPr algn="l" rtl="0" eaLnBrk="0" fontAlgn="base" hangingPunct="0">
              <a:spcBef>
                <a:spcPct val="0"/>
              </a:spcBef>
              <a:spcAft>
                <a:spcPct val="0"/>
              </a:spcAft>
              <a:defRPr kumimoji="1" sz="3600">
                <a:solidFill>
                  <a:schemeClr val="tx1"/>
                </a:solidFill>
                <a:latin typeface="Gill Sans MT"/>
                <a:ea typeface="ＭＳ Ｐゴシック" pitchFamily="50" charset="-128"/>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pPr fontAlgn="auto">
              <a:spcAft>
                <a:spcPts val="0"/>
              </a:spcAft>
              <a:defRPr/>
            </a:pPr>
            <a:r>
              <a:rPr lang="ja-JP" altLang="en-US" dirty="0" smtClean="0"/>
              <a:t>地域のお祭り</a:t>
            </a:r>
            <a:r>
              <a:rPr lang="en-US" altLang="ja-JP" dirty="0" smtClean="0"/>
              <a:t/>
            </a:r>
            <a:br>
              <a:rPr lang="en-US" altLang="ja-JP" dirty="0" smtClean="0"/>
            </a:br>
            <a:r>
              <a:rPr lang="en-US" altLang="ja-JP" dirty="0" smtClean="0"/>
              <a:t/>
            </a:r>
            <a:br>
              <a:rPr lang="en-US" altLang="ja-JP" dirty="0" smtClean="0"/>
            </a:br>
            <a:r>
              <a:rPr lang="ja-JP" altLang="en-US" dirty="0" smtClean="0"/>
              <a:t>作ってみよう</a:t>
            </a:r>
            <a:endParaRPr lang="ja-JP" altLang="en-US" dirty="0"/>
          </a:p>
          <a:p>
            <a:pPr fontAlgn="auto">
              <a:spcAft>
                <a:spcPts val="0"/>
              </a:spcAft>
              <a:defRPr/>
            </a:pPr>
            <a:r>
              <a:rPr lang="ja-JP" altLang="en-US" dirty="0" smtClean="0"/>
              <a:t>アクセサリー</a:t>
            </a:r>
            <a:endParaRPr lang="ja-JP" altLang="en-US" dirty="0"/>
          </a:p>
        </p:txBody>
      </p:sp>
      <p:pic>
        <p:nvPicPr>
          <p:cNvPr id="23555" name="Picture 2" descr="\\Kako\1500hdd\Photo\20131013ふれあい祭り\P103000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3438" y="260350"/>
            <a:ext cx="4249737" cy="566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6" name="Picture 3"/>
          <p:cNvPicPr>
            <a:picLocks noChangeAspect="1" noChangeArrowheads="1"/>
          </p:cNvPicPr>
          <p:nvPr/>
        </p:nvPicPr>
        <p:blipFill>
          <a:blip r:embed="rId4">
            <a:extLst>
              <a:ext uri="{28A0092B-C50C-407E-A947-70E740481C1C}">
                <a14:useLocalDpi xmlns:a14="http://schemas.microsoft.com/office/drawing/2010/main" val="0"/>
              </a:ext>
            </a:extLst>
          </a:blip>
          <a:srcRect l="12827" t="6483" r="6586" b="15009"/>
          <a:stretch>
            <a:fillRect/>
          </a:stretch>
        </p:blipFill>
        <p:spPr bwMode="auto">
          <a:xfrm>
            <a:off x="323850" y="3644900"/>
            <a:ext cx="1800225" cy="175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557"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35200" y="3644900"/>
            <a:ext cx="2332038" cy="175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2"/>
          <p:cNvSpPr txBox="1">
            <a:spLocks/>
          </p:cNvSpPr>
          <p:nvPr/>
        </p:nvSpPr>
        <p:spPr>
          <a:xfrm>
            <a:off x="-90488" y="53975"/>
            <a:ext cx="4035426" cy="5170488"/>
          </a:xfrm>
          <a:prstGeom prst="rect">
            <a:avLst/>
          </a:prstGeom>
        </p:spPr>
        <p:txBody>
          <a:bodyPr lIns="180000" rIns="0">
            <a:normAutofit/>
          </a:bodyPr>
          <a:lstStyle>
            <a:lvl1pPr algn="l" rtl="0" eaLnBrk="0" fontAlgn="base" hangingPunct="0">
              <a:spcBef>
                <a:spcPct val="0"/>
              </a:spcBef>
              <a:spcAft>
                <a:spcPct val="0"/>
              </a:spcAft>
              <a:defRPr kumimoji="1" sz="3600" kern="1200" cap="all">
                <a:solidFill>
                  <a:schemeClr val="tx1"/>
                </a:solidFill>
                <a:latin typeface="+mj-lt"/>
                <a:ea typeface="+mj-ea"/>
                <a:cs typeface="+mj-cs"/>
              </a:defRPr>
            </a:lvl1pPr>
            <a:lvl2pPr algn="l" rtl="0" eaLnBrk="0" fontAlgn="base" hangingPunct="0">
              <a:spcBef>
                <a:spcPct val="0"/>
              </a:spcBef>
              <a:spcAft>
                <a:spcPct val="0"/>
              </a:spcAft>
              <a:defRPr kumimoji="1" sz="3600">
                <a:solidFill>
                  <a:schemeClr val="tx1"/>
                </a:solidFill>
                <a:latin typeface="Gill Sans MT"/>
                <a:ea typeface="ＭＳ Ｐゴシック" pitchFamily="50" charset="-128"/>
              </a:defRPr>
            </a:lvl2pPr>
            <a:lvl3pPr algn="l" rtl="0" eaLnBrk="0" fontAlgn="base" hangingPunct="0">
              <a:spcBef>
                <a:spcPct val="0"/>
              </a:spcBef>
              <a:spcAft>
                <a:spcPct val="0"/>
              </a:spcAft>
              <a:defRPr kumimoji="1" sz="3600">
                <a:solidFill>
                  <a:schemeClr val="tx1"/>
                </a:solidFill>
                <a:latin typeface="Gill Sans MT"/>
                <a:ea typeface="ＭＳ Ｐゴシック" pitchFamily="50" charset="-128"/>
              </a:defRPr>
            </a:lvl3pPr>
            <a:lvl4pPr algn="l" rtl="0" eaLnBrk="0" fontAlgn="base" hangingPunct="0">
              <a:spcBef>
                <a:spcPct val="0"/>
              </a:spcBef>
              <a:spcAft>
                <a:spcPct val="0"/>
              </a:spcAft>
              <a:defRPr kumimoji="1" sz="3600">
                <a:solidFill>
                  <a:schemeClr val="tx1"/>
                </a:solidFill>
                <a:latin typeface="Gill Sans MT"/>
                <a:ea typeface="ＭＳ Ｐゴシック" pitchFamily="50" charset="-128"/>
              </a:defRPr>
            </a:lvl4pPr>
            <a:lvl5pPr algn="l" rtl="0" eaLnBrk="0" fontAlgn="base" hangingPunct="0">
              <a:spcBef>
                <a:spcPct val="0"/>
              </a:spcBef>
              <a:spcAft>
                <a:spcPct val="0"/>
              </a:spcAft>
              <a:defRPr kumimoji="1" sz="3600">
                <a:solidFill>
                  <a:schemeClr val="tx1"/>
                </a:solidFill>
                <a:latin typeface="Gill Sans MT"/>
                <a:ea typeface="ＭＳ Ｐゴシック" pitchFamily="50" charset="-128"/>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pPr fontAlgn="auto">
              <a:spcAft>
                <a:spcPts val="0"/>
              </a:spcAft>
              <a:defRPr/>
            </a:pPr>
            <a:r>
              <a:rPr lang="ja-JP" altLang="en-US" dirty="0" smtClean="0"/>
              <a:t>地域のお祭り</a:t>
            </a:r>
            <a:r>
              <a:rPr lang="en-US" altLang="ja-JP" dirty="0" smtClean="0"/>
              <a:t/>
            </a:r>
            <a:br>
              <a:rPr lang="en-US" altLang="ja-JP" dirty="0" smtClean="0"/>
            </a:br>
            <a:r>
              <a:rPr lang="en-US" altLang="ja-JP" dirty="0" smtClean="0"/>
              <a:t/>
            </a:r>
            <a:br>
              <a:rPr lang="en-US" altLang="ja-JP" dirty="0" smtClean="0"/>
            </a:br>
            <a:r>
              <a:rPr lang="ja-JP" altLang="en-US" dirty="0" smtClean="0"/>
              <a:t>作ってみよう</a:t>
            </a:r>
            <a:endParaRPr lang="ja-JP" altLang="en-US" dirty="0"/>
          </a:p>
          <a:p>
            <a:pPr fontAlgn="auto">
              <a:spcAft>
                <a:spcPts val="0"/>
              </a:spcAft>
              <a:defRPr/>
            </a:pPr>
            <a:r>
              <a:rPr lang="ja-JP" altLang="en-US" dirty="0" smtClean="0"/>
              <a:t>おもちゃ</a:t>
            </a:r>
            <a:endParaRPr lang="en-US" altLang="ja-JP" dirty="0" smtClean="0"/>
          </a:p>
        </p:txBody>
      </p:sp>
      <p:pic>
        <p:nvPicPr>
          <p:cNvPr id="24579" name="Picture 7"/>
          <p:cNvPicPr>
            <a:picLocks noChangeAspect="1" noChangeArrowheads="1"/>
          </p:cNvPicPr>
          <p:nvPr/>
        </p:nvPicPr>
        <p:blipFill>
          <a:blip r:embed="rId3">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7526338" y="3357563"/>
            <a:ext cx="1443037" cy="13382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580" name="Picture 8" descr="\\Kako\1500hdd\Photo\20121007ふれあい祭\P1020871.JPG"/>
          <p:cNvPicPr>
            <a:picLocks noChangeAspect="1" noChangeArrowheads="1"/>
          </p:cNvPicPr>
          <p:nvPr/>
        </p:nvPicPr>
        <p:blipFill>
          <a:blip r:embed="rId4">
            <a:extLst>
              <a:ext uri="{28A0092B-C50C-407E-A947-70E740481C1C}">
                <a14:useLocalDpi xmlns:a14="http://schemas.microsoft.com/office/drawing/2010/main" val="0"/>
              </a:ext>
            </a:extLst>
          </a:blip>
          <a:srcRect l="27586" t="13528" r="2435" b="8772"/>
          <a:stretch>
            <a:fillRect/>
          </a:stretch>
        </p:blipFill>
        <p:spPr bwMode="auto">
          <a:xfrm>
            <a:off x="5487988" y="115888"/>
            <a:ext cx="3535362" cy="294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1"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98875" y="1309688"/>
            <a:ext cx="1789113" cy="1822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582" name="Picture 12" descr="http://1.bp.blogspot.com/-Tkh0WpMqUVM/Ugsrh8g5PKI/AAAAAAAAXEk/M2gLjwTYerg/s800/balloonart.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40438" y="4508500"/>
            <a:ext cx="2428875"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3" name="図プレースホルダー 4"/>
          <p:cNvPicPr>
            <a:picLocks noGrp="1" noChangeAspect="1"/>
          </p:cNvPicPr>
          <p:nvPr>
            <p:ph idx="1"/>
          </p:nvPr>
        </p:nvPicPr>
        <p:blipFill>
          <a:blip r:embed="rId7">
            <a:extLst>
              <a:ext uri="{28A0092B-C50C-407E-A947-70E740481C1C}">
                <a14:useLocalDpi xmlns:a14="http://schemas.microsoft.com/office/drawing/2010/main" val="0"/>
              </a:ext>
            </a:extLst>
          </a:blip>
          <a:srcRect l="-337" t="16327" r="6776" b="13820"/>
          <a:stretch>
            <a:fillRect/>
          </a:stretch>
        </p:blipFill>
        <p:spPr>
          <a:xfrm>
            <a:off x="179388" y="3068638"/>
            <a:ext cx="5845175" cy="3597275"/>
          </a:xfr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179388" y="28575"/>
            <a:ext cx="7772400" cy="1143000"/>
          </a:xfrm>
        </p:spPr>
        <p:txBody>
          <a:bodyPr>
            <a:normAutofit fontScale="90000"/>
          </a:bodyPr>
          <a:lstStyle/>
          <a:p>
            <a:pPr fontAlgn="auto">
              <a:spcAft>
                <a:spcPts val="0"/>
              </a:spcAft>
              <a:defRPr/>
            </a:pPr>
            <a:r>
              <a:rPr lang="ja-JP" altLang="en-US" dirty="0" smtClean="0"/>
              <a:t>　お祭り開始前に　指導者研修</a:t>
            </a:r>
            <a:endParaRPr lang="ja-JP" altLang="en-US" dirty="0"/>
          </a:p>
        </p:txBody>
      </p:sp>
      <p:pic>
        <p:nvPicPr>
          <p:cNvPr id="25603" name="図プレースホルダー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042988" y="1196975"/>
            <a:ext cx="7080250" cy="5310188"/>
          </a:xfr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a:defRPr/>
            </a:pPr>
            <a:r>
              <a:rPr lang="en-US" altLang="ja-JP" dirty="0" smtClean="0"/>
              <a:t>PTA</a:t>
            </a:r>
            <a:r>
              <a:rPr lang="ja-JP" altLang="en-US" dirty="0" smtClean="0"/>
              <a:t>とのつながり</a:t>
            </a:r>
            <a:endParaRPr lang="ja-JP" altLang="en-US" dirty="0"/>
          </a:p>
        </p:txBody>
      </p:sp>
      <p:sp>
        <p:nvSpPr>
          <p:cNvPr id="26627" name="コンテンツ プレースホルダー 2"/>
          <p:cNvSpPr>
            <a:spLocks noGrp="1"/>
          </p:cNvSpPr>
          <p:nvPr>
            <p:ph idx="1"/>
          </p:nvPr>
        </p:nvSpPr>
        <p:spPr>
          <a:xfrm>
            <a:off x="685800" y="1600200"/>
            <a:ext cx="7772400" cy="3733800"/>
          </a:xfrm>
        </p:spPr>
        <p:txBody>
          <a:bodyPr/>
          <a:lstStyle/>
          <a:p>
            <a:r>
              <a:rPr lang="ja-JP" altLang="en-US" smtClean="0"/>
              <a:t>お祭りを通じて</a:t>
            </a:r>
            <a:r>
              <a:rPr lang="en-US" altLang="ja-JP" smtClean="0"/>
              <a:t>PTA</a:t>
            </a:r>
            <a:r>
              <a:rPr lang="ja-JP" altLang="en-US" smtClean="0"/>
              <a:t>と繋がる</a:t>
            </a:r>
            <a:endParaRPr lang="en-US" altLang="ja-JP" smtClean="0"/>
          </a:p>
          <a:p>
            <a:endParaRPr lang="en-US" altLang="ja-JP" smtClean="0"/>
          </a:p>
          <a:p>
            <a:r>
              <a:rPr lang="ja-JP" altLang="en-US" smtClean="0"/>
              <a:t>現状を知る</a:t>
            </a:r>
            <a:endParaRPr lang="en-US" altLang="ja-JP" smtClean="0"/>
          </a:p>
          <a:p>
            <a:endParaRPr lang="en-US" altLang="ja-JP" smtClean="0"/>
          </a:p>
          <a:p>
            <a:r>
              <a:rPr lang="ja-JP" altLang="en-US" smtClean="0"/>
              <a:t>支援となる企画を</a:t>
            </a:r>
          </a:p>
        </p:txBody>
      </p:sp>
      <p:sp>
        <p:nvSpPr>
          <p:cNvPr id="4" name="下矢印 3"/>
          <p:cNvSpPr/>
          <p:nvPr/>
        </p:nvSpPr>
        <p:spPr>
          <a:xfrm>
            <a:off x="1670050" y="2205038"/>
            <a:ext cx="647700" cy="71913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5" name="下矢印 4"/>
          <p:cNvSpPr/>
          <p:nvPr/>
        </p:nvSpPr>
        <p:spPr>
          <a:xfrm>
            <a:off x="1670050" y="3500438"/>
            <a:ext cx="647700" cy="7207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7544" y="27856"/>
            <a:ext cx="5256584" cy="1616571"/>
          </a:xfrm>
        </p:spPr>
        <p:txBody>
          <a:bodyPr/>
          <a:lstStyle/>
          <a:p>
            <a:pPr eaLnBrk="1" fontAlgn="auto" hangingPunct="1">
              <a:lnSpc>
                <a:spcPct val="150000"/>
              </a:lnSpc>
              <a:spcAft>
                <a:spcPts val="0"/>
              </a:spcAft>
              <a:defRPr/>
            </a:pPr>
            <a:r>
              <a:rPr lang="en-US" altLang="ja-JP" b="1" dirty="0" smtClean="0">
                <a:ln w="19050">
                  <a:solidFill>
                    <a:schemeClr val="tx2">
                      <a:lumMod val="25000"/>
                    </a:schemeClr>
                  </a:solidFill>
                </a:ln>
                <a:effectLst>
                  <a:outerShdw blurRad="38100" dist="38100" dir="2700000" algn="tl">
                    <a:srgbClr val="000000">
                      <a:alpha val="43137"/>
                    </a:srgbClr>
                  </a:outerShdw>
                </a:effectLst>
              </a:rPr>
              <a:t>PTA</a:t>
            </a:r>
            <a:r>
              <a:rPr lang="ja-JP" altLang="en-US" b="1" dirty="0">
                <a:ln w="19050">
                  <a:solidFill>
                    <a:schemeClr val="tx2">
                      <a:lumMod val="25000"/>
                    </a:schemeClr>
                  </a:solidFill>
                </a:ln>
                <a:effectLst>
                  <a:outerShdw blurRad="38100" dist="38100" dir="2700000" algn="tl">
                    <a:srgbClr val="000000">
                      <a:alpha val="43137"/>
                    </a:srgbClr>
                  </a:outerShdw>
                </a:effectLst>
              </a:rPr>
              <a:t>活動を支援</a:t>
            </a:r>
            <a:endParaRPr lang="ja-JP" altLang="en-US" dirty="0"/>
          </a:p>
        </p:txBody>
      </p:sp>
      <p:pic>
        <p:nvPicPr>
          <p:cNvPr id="27651"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68313" y="1196975"/>
            <a:ext cx="5183187" cy="463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タイトル 1"/>
          <p:cNvSpPr txBox="1">
            <a:spLocks/>
          </p:cNvSpPr>
          <p:nvPr/>
        </p:nvSpPr>
        <p:spPr>
          <a:xfrm>
            <a:off x="827584" y="2060848"/>
            <a:ext cx="7772400" cy="2952328"/>
          </a:xfrm>
          <a:prstGeom prst="rect">
            <a:avLst/>
          </a:prstGeom>
        </p:spPr>
        <p:txBody>
          <a:bodyPr lIns="0" rIns="0"/>
          <a:lstStyle>
            <a:lvl1pPr algn="l" rtl="0" eaLnBrk="0" fontAlgn="base" hangingPunct="0">
              <a:spcBef>
                <a:spcPct val="0"/>
              </a:spcBef>
              <a:spcAft>
                <a:spcPct val="0"/>
              </a:spcAft>
              <a:defRPr kumimoji="1" sz="6000" b="0" i="0" kern="1200" cap="all" baseline="0">
                <a:solidFill>
                  <a:schemeClr val="tx1"/>
                </a:solidFill>
                <a:latin typeface="+mj-lt"/>
                <a:ea typeface="+mj-ea"/>
                <a:cs typeface="+mj-cs"/>
              </a:defRPr>
            </a:lvl1pPr>
            <a:lvl2pPr algn="l" rtl="0" eaLnBrk="0" fontAlgn="base" hangingPunct="0">
              <a:spcBef>
                <a:spcPct val="0"/>
              </a:spcBef>
              <a:spcAft>
                <a:spcPct val="0"/>
              </a:spcAft>
              <a:defRPr kumimoji="1" sz="3600">
                <a:solidFill>
                  <a:schemeClr val="tx1"/>
                </a:solidFill>
                <a:latin typeface="Gill Sans MT"/>
                <a:ea typeface="ＭＳ Ｐゴシック" pitchFamily="50" charset="-128"/>
              </a:defRPr>
            </a:lvl2pPr>
            <a:lvl3pPr algn="l" rtl="0" eaLnBrk="0" fontAlgn="base" hangingPunct="0">
              <a:spcBef>
                <a:spcPct val="0"/>
              </a:spcBef>
              <a:spcAft>
                <a:spcPct val="0"/>
              </a:spcAft>
              <a:defRPr kumimoji="1" sz="3600">
                <a:solidFill>
                  <a:schemeClr val="tx1"/>
                </a:solidFill>
                <a:latin typeface="Gill Sans MT"/>
                <a:ea typeface="ＭＳ Ｐゴシック" pitchFamily="50" charset="-128"/>
              </a:defRPr>
            </a:lvl3pPr>
            <a:lvl4pPr algn="l" rtl="0" eaLnBrk="0" fontAlgn="base" hangingPunct="0">
              <a:spcBef>
                <a:spcPct val="0"/>
              </a:spcBef>
              <a:spcAft>
                <a:spcPct val="0"/>
              </a:spcAft>
              <a:defRPr kumimoji="1" sz="3600">
                <a:solidFill>
                  <a:schemeClr val="tx1"/>
                </a:solidFill>
                <a:latin typeface="Gill Sans MT"/>
                <a:ea typeface="ＭＳ Ｐゴシック" pitchFamily="50" charset="-128"/>
              </a:defRPr>
            </a:lvl4pPr>
            <a:lvl5pPr algn="l" rtl="0" eaLnBrk="0" fontAlgn="base" hangingPunct="0">
              <a:spcBef>
                <a:spcPct val="0"/>
              </a:spcBef>
              <a:spcAft>
                <a:spcPct val="0"/>
              </a:spcAft>
              <a:defRPr kumimoji="1" sz="3600">
                <a:solidFill>
                  <a:schemeClr val="tx1"/>
                </a:solidFill>
                <a:latin typeface="Gill Sans MT"/>
                <a:ea typeface="ＭＳ Ｐゴシック" pitchFamily="50" charset="-128"/>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pPr eaLnBrk="1" fontAlgn="auto" hangingPunct="1">
              <a:lnSpc>
                <a:spcPct val="150000"/>
              </a:lnSpc>
              <a:spcAft>
                <a:spcPts val="0"/>
              </a:spcAft>
              <a:defRPr/>
            </a:pPr>
            <a:r>
              <a:rPr lang="ja-JP" altLang="en-US" b="1" dirty="0" smtClean="0">
                <a:ln w="19050">
                  <a:solidFill>
                    <a:schemeClr val="tx2">
                      <a:lumMod val="25000"/>
                    </a:schemeClr>
                  </a:solidFill>
                </a:ln>
                <a:effectLst>
                  <a:outerShdw blurRad="38100" dist="38100" dir="2700000" algn="tl">
                    <a:srgbClr val="000000">
                      <a:alpha val="43137"/>
                    </a:srgbClr>
                  </a:outerShdw>
                </a:effectLst>
              </a:rPr>
              <a:t>　　</a:t>
            </a:r>
            <a:r>
              <a:rPr lang="en-US" altLang="ja-JP" b="1" dirty="0" smtClean="0">
                <a:ln w="19050">
                  <a:solidFill>
                    <a:schemeClr val="tx2">
                      <a:lumMod val="25000"/>
                    </a:schemeClr>
                  </a:solidFill>
                </a:ln>
                <a:effectLst>
                  <a:outerShdw blurRad="38100" dist="38100" dir="2700000" algn="tl">
                    <a:srgbClr val="000000">
                      <a:alpha val="43137"/>
                    </a:srgbClr>
                  </a:outerShdw>
                </a:effectLst>
              </a:rPr>
              <a:t/>
            </a:r>
            <a:br>
              <a:rPr lang="en-US" altLang="ja-JP" b="1" dirty="0" smtClean="0">
                <a:ln w="19050">
                  <a:solidFill>
                    <a:schemeClr val="tx2">
                      <a:lumMod val="25000"/>
                    </a:schemeClr>
                  </a:solidFill>
                </a:ln>
                <a:effectLst>
                  <a:outerShdw blurRad="38100" dist="38100" dir="2700000" algn="tl">
                    <a:srgbClr val="000000">
                      <a:alpha val="43137"/>
                    </a:srgbClr>
                  </a:outerShdw>
                </a:effectLst>
              </a:rPr>
            </a:br>
            <a:r>
              <a:rPr lang="en-US" altLang="ja-JP" b="1" dirty="0" smtClean="0">
                <a:ln w="19050">
                  <a:solidFill>
                    <a:schemeClr val="tx2">
                      <a:lumMod val="25000"/>
                    </a:schemeClr>
                  </a:solidFill>
                </a:ln>
                <a:effectLst>
                  <a:outerShdw blurRad="38100" dist="38100" dir="2700000" algn="tl">
                    <a:srgbClr val="000000">
                      <a:alpha val="43137"/>
                    </a:srgbClr>
                  </a:outerShdw>
                </a:effectLst>
              </a:rPr>
              <a:t>			</a:t>
            </a:r>
            <a:r>
              <a:rPr lang="ja-JP" altLang="en-US" b="1" dirty="0" smtClean="0">
                <a:ln w="19050">
                  <a:solidFill>
                    <a:schemeClr val="tx2">
                      <a:lumMod val="25000"/>
                    </a:schemeClr>
                  </a:solidFill>
                </a:ln>
                <a:effectLst>
                  <a:outerShdw blurRad="38100" dist="38100" dir="2700000" algn="tl">
                    <a:srgbClr val="000000">
                      <a:alpha val="43137"/>
                    </a:srgbClr>
                  </a:outerShdw>
                </a:effectLst>
              </a:rPr>
              <a:t>４年程前から</a:t>
            </a:r>
            <a:r>
              <a:rPr lang="ja-JP" altLang="en-US" dirty="0" smtClean="0"/>
              <a:t>　</a:t>
            </a:r>
            <a:endParaRPr lang="ja-JP" alt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a:defRPr/>
            </a:pPr>
            <a:r>
              <a:rPr lang="ja-JP" altLang="en-US" dirty="0" smtClean="0"/>
              <a:t>保護者と</a:t>
            </a:r>
            <a:endParaRPr lang="ja-JP" altLang="en-US" dirty="0"/>
          </a:p>
        </p:txBody>
      </p:sp>
      <p:sp>
        <p:nvSpPr>
          <p:cNvPr id="28675" name="コンテンツ プレースホルダー 2"/>
          <p:cNvSpPr>
            <a:spLocks noGrp="1"/>
          </p:cNvSpPr>
          <p:nvPr>
            <p:ph idx="1"/>
          </p:nvPr>
        </p:nvSpPr>
        <p:spPr>
          <a:xfrm>
            <a:off x="685800" y="1600200"/>
            <a:ext cx="3525838" cy="3733800"/>
          </a:xfrm>
        </p:spPr>
        <p:txBody>
          <a:bodyPr/>
          <a:lstStyle/>
          <a:p>
            <a:r>
              <a:rPr lang="ja-JP" altLang="en-US" smtClean="0"/>
              <a:t>本の読み比べ</a:t>
            </a:r>
          </a:p>
        </p:txBody>
      </p:sp>
      <p:pic>
        <p:nvPicPr>
          <p:cNvPr id="28676" name="Picture 2" descr="http://yyfk.info/wiki.cgi/fsho?page=Files&amp;file=%A4%AA%A4%C4%A4%AD%A4%A2%A4%A4%BE%E5%C3%A3%CB%A1%2Epng&amp;action=ATTAC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6100" y="188913"/>
            <a:ext cx="4486275"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a:defRPr/>
            </a:pPr>
            <a:r>
              <a:rPr lang="en-US" altLang="ja-JP" dirty="0" smtClean="0"/>
              <a:t>PTA</a:t>
            </a:r>
            <a:r>
              <a:rPr lang="ja-JP" altLang="en-US" dirty="0" smtClean="0"/>
              <a:t>総会や懇談会の時に</a:t>
            </a:r>
            <a:endParaRPr lang="ja-JP" altLang="en-US" dirty="0"/>
          </a:p>
        </p:txBody>
      </p:sp>
      <p:sp>
        <p:nvSpPr>
          <p:cNvPr id="29699" name="コンテンツ プレースホルダー 2"/>
          <p:cNvSpPr>
            <a:spLocks noGrp="1"/>
          </p:cNvSpPr>
          <p:nvPr>
            <p:ph idx="1"/>
          </p:nvPr>
        </p:nvSpPr>
        <p:spPr>
          <a:xfrm>
            <a:off x="685800" y="1600200"/>
            <a:ext cx="7772400" cy="3733800"/>
          </a:xfrm>
        </p:spPr>
        <p:txBody>
          <a:bodyPr/>
          <a:lstStyle/>
          <a:p>
            <a:endParaRPr lang="en-US" altLang="ja-JP" smtClean="0"/>
          </a:p>
          <a:p>
            <a:r>
              <a:rPr lang="ja-JP" altLang="en-US" smtClean="0"/>
              <a:t>読み聞かせ</a:t>
            </a:r>
            <a:endParaRPr lang="en-US" altLang="ja-JP" smtClean="0"/>
          </a:p>
          <a:p>
            <a:r>
              <a:rPr lang="ja-JP" altLang="en-US" smtClean="0"/>
              <a:t>自習の見守り</a:t>
            </a:r>
            <a:endParaRPr lang="en-US" altLang="ja-JP" smtClean="0"/>
          </a:p>
          <a:p>
            <a:r>
              <a:rPr lang="ja-JP" altLang="en-US" smtClean="0"/>
              <a:t>子供向けおもちゃ工作など</a:t>
            </a:r>
          </a:p>
        </p:txBody>
      </p:sp>
      <p:sp>
        <p:nvSpPr>
          <p:cNvPr id="5" name="正方形/長方形 4"/>
          <p:cNvSpPr/>
          <p:nvPr/>
        </p:nvSpPr>
        <p:spPr>
          <a:xfrm rot="21297341">
            <a:off x="5778500" y="5229225"/>
            <a:ext cx="3289300" cy="10541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tIns="360000" anchor="ctr"/>
          <a:lstStyle/>
          <a:p>
            <a:pPr algn="ctr">
              <a:defRPr/>
            </a:pPr>
            <a:r>
              <a:rPr lang="ja-JP" altLang="en-US" b="1" u="sng" dirty="0">
                <a:effectLst>
                  <a:outerShdw blurRad="38100" dist="38100" dir="2700000" algn="tl">
                    <a:srgbClr val="000000">
                      <a:alpha val="43137"/>
                    </a:srgbClr>
                  </a:outerShdw>
                </a:effectLst>
              </a:rPr>
              <a:t>子どもの安全</a:t>
            </a:r>
            <a:endParaRPr lang="en-US" altLang="ja-JP" b="1" u="sng" dirty="0">
              <a:effectLst>
                <a:outerShdw blurRad="38100" dist="38100" dir="2700000" algn="tl">
                  <a:srgbClr val="000000">
                    <a:alpha val="43137"/>
                  </a:srgbClr>
                </a:outerShdw>
              </a:effectLst>
            </a:endParaRPr>
          </a:p>
          <a:p>
            <a:pPr algn="ctr">
              <a:defRPr/>
            </a:pPr>
            <a:endParaRPr lang="en-US" altLang="ja-JP" b="1" u="sng" dirty="0">
              <a:effectLst>
                <a:outerShdw blurRad="38100" dist="38100" dir="2700000" algn="tl">
                  <a:srgbClr val="000000">
                    <a:alpha val="43137"/>
                  </a:srgbClr>
                </a:outerShdw>
              </a:effectLst>
            </a:endParaRPr>
          </a:p>
          <a:p>
            <a:pPr algn="ctr">
              <a:defRPr/>
            </a:pPr>
            <a:r>
              <a:rPr lang="ja-JP" altLang="en-US" dirty="0">
                <a:effectLst>
                  <a:outerShdw blurRad="38100" dist="38100" dir="2700000" algn="tl">
                    <a:srgbClr val="000000">
                      <a:alpha val="43137"/>
                    </a:srgbClr>
                  </a:outerShdw>
                </a:effectLst>
              </a:rPr>
              <a:t>学校やいきいきの先生とも連携</a:t>
            </a:r>
          </a:p>
          <a:p>
            <a:pPr algn="ctr">
              <a:defRPr/>
            </a:pPr>
            <a:endParaRPr lang="ja-JP" alt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930525" y="198438"/>
            <a:ext cx="2865438" cy="2671762"/>
          </a:xfrm>
        </p:spPr>
        <p:txBody>
          <a:bodyPr anchor="t" anchorCtr="0"/>
          <a:lstStyle/>
          <a:p>
            <a:pPr eaLnBrk="1" fontAlgn="auto" hangingPunct="1">
              <a:spcAft>
                <a:spcPts val="0"/>
              </a:spcAft>
              <a:defRPr/>
            </a:pPr>
            <a:r>
              <a:rPr lang="ja-JP" altLang="en-US" dirty="0" smtClean="0"/>
              <a:t>読み聞かせ</a:t>
            </a:r>
            <a:r>
              <a:rPr lang="en-US" altLang="ja-JP" dirty="0" smtClean="0"/>
              <a:t/>
            </a:r>
            <a:br>
              <a:rPr lang="en-US" altLang="ja-JP" dirty="0" smtClean="0"/>
            </a:br>
            <a:r>
              <a:rPr lang="ja-JP" altLang="en-US" dirty="0"/>
              <a:t>自習</a:t>
            </a:r>
            <a:r>
              <a:rPr lang="ja-JP" altLang="en-US" dirty="0" smtClean="0"/>
              <a:t>の見守り</a:t>
            </a:r>
            <a:endParaRPr lang="ja-JP" altLang="en-US" dirty="0"/>
          </a:p>
        </p:txBody>
      </p:sp>
      <p:pic>
        <p:nvPicPr>
          <p:cNvPr id="30723"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9750" y="1228725"/>
            <a:ext cx="4341813" cy="50847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30724" name="グループ化 2"/>
          <p:cNvGrpSpPr>
            <a:grpSpLocks/>
          </p:cNvGrpSpPr>
          <p:nvPr/>
        </p:nvGrpSpPr>
        <p:grpSpPr bwMode="auto">
          <a:xfrm>
            <a:off x="5292725" y="2636838"/>
            <a:ext cx="3678238" cy="2876550"/>
            <a:chOff x="377152" y="2708920"/>
            <a:chExt cx="3174235" cy="2700000"/>
          </a:xfrm>
        </p:grpSpPr>
        <p:pic>
          <p:nvPicPr>
            <p:cNvPr id="30725" name="Picture 5" descr="C:\Users\wada\Pictures\freeイラスト\illust1349.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93499" y="2708920"/>
              <a:ext cx="1650001" cy="180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6" name="Picture 4" descr="C:\Users\wada\Pictures\freeイラスト\illust135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7152" y="3608920"/>
              <a:ext cx="1663667" cy="180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7" name="Picture 8"/>
            <p:cNvPicPr>
              <a:picLocks noChangeAspect="1" noChangeArrowheads="1"/>
            </p:cNvPicPr>
            <p:nvPr/>
          </p:nvPicPr>
          <p:blipFill>
            <a:blip r:embed="rId6">
              <a:clrChange>
                <a:clrFrom>
                  <a:srgbClr val="800000"/>
                </a:clrFrom>
                <a:clrTo>
                  <a:srgbClr val="800000">
                    <a:alpha val="0"/>
                  </a:srgbClr>
                </a:clrTo>
              </a:clrChange>
              <a:extLst>
                <a:ext uri="{28A0092B-C50C-407E-A947-70E740481C1C}">
                  <a14:useLocalDpi xmlns:a14="http://schemas.microsoft.com/office/drawing/2010/main" val="0"/>
                </a:ext>
              </a:extLst>
            </a:blip>
            <a:srcRect/>
            <a:stretch>
              <a:fillRect/>
            </a:stretch>
          </p:blipFill>
          <p:spPr bwMode="auto">
            <a:xfrm>
              <a:off x="1835696" y="3608920"/>
              <a:ext cx="1715691" cy="18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84213" y="765175"/>
            <a:ext cx="7772400" cy="1143000"/>
          </a:xfrm>
        </p:spPr>
        <p:txBody>
          <a:bodyPr>
            <a:noAutofit/>
          </a:bodyPr>
          <a:lstStyle/>
          <a:p>
            <a:pPr>
              <a:defRPr/>
            </a:pPr>
            <a:r>
              <a:rPr lang="ja-JP" altLang="en-US" sz="4400" dirty="0" smtClean="0"/>
              <a:t>子供向けおもちゃ工作など</a:t>
            </a:r>
            <a:br>
              <a:rPr lang="ja-JP" altLang="en-US" sz="4400" dirty="0" smtClean="0"/>
            </a:br>
            <a:endParaRPr lang="ja-JP" altLang="en-US" sz="4400" dirty="0"/>
          </a:p>
        </p:txBody>
      </p:sp>
      <p:sp>
        <p:nvSpPr>
          <p:cNvPr id="3" name="テキスト ボックス 2"/>
          <p:cNvSpPr txBox="1"/>
          <p:nvPr/>
        </p:nvSpPr>
        <p:spPr>
          <a:xfrm>
            <a:off x="1403350" y="2060575"/>
            <a:ext cx="4333875" cy="1290638"/>
          </a:xfrm>
          <a:prstGeom prst="rect">
            <a:avLst/>
          </a:prstGeom>
          <a:noFill/>
        </p:spPr>
        <p:txBody>
          <a:bodyPr wrap="none">
            <a:spAutoFit/>
          </a:bodyPr>
          <a:lstStyle/>
          <a:p>
            <a:pPr marL="342900" indent="-273050" eaLnBrk="0" hangingPunct="0">
              <a:spcBef>
                <a:spcPts val="700"/>
              </a:spcBef>
              <a:buClr>
                <a:schemeClr val="accent1"/>
              </a:buClr>
              <a:buSzPct val="85000"/>
              <a:buFont typeface="Wingdings 3" pitchFamily="18" charset="2"/>
              <a:buChar char=""/>
              <a:defRPr/>
            </a:pPr>
            <a:r>
              <a:rPr lang="ja-JP" altLang="en-US" sz="3600" dirty="0"/>
              <a:t>袋物など</a:t>
            </a:r>
            <a:r>
              <a:rPr lang="ja-JP" altLang="en-US" sz="3600" dirty="0">
                <a:latin typeface="+mn-lt"/>
                <a:ea typeface="+mn-ea"/>
              </a:rPr>
              <a:t>作品つくり</a:t>
            </a:r>
            <a:endParaRPr lang="en-US" altLang="ja-JP" sz="3600" dirty="0">
              <a:latin typeface="+mn-lt"/>
              <a:ea typeface="+mn-ea"/>
            </a:endParaRPr>
          </a:p>
          <a:p>
            <a:pPr marL="342900" indent="-273050" eaLnBrk="0" hangingPunct="0">
              <a:spcBef>
                <a:spcPts val="700"/>
              </a:spcBef>
              <a:buClr>
                <a:schemeClr val="accent1"/>
              </a:buClr>
              <a:buSzPct val="85000"/>
              <a:buFont typeface="Wingdings 3" pitchFamily="18" charset="2"/>
              <a:buChar char=""/>
              <a:defRPr/>
            </a:pPr>
            <a:r>
              <a:rPr lang="ja-JP" altLang="en-US" sz="3600" dirty="0">
                <a:latin typeface="+mn-lt"/>
                <a:ea typeface="+mn-ea"/>
              </a:rPr>
              <a:t>おもちゃ作り</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a:defRPr/>
            </a:pPr>
            <a:endParaRPr lang="ja-JP" altLang="en-US" dirty="0"/>
          </a:p>
        </p:txBody>
      </p:sp>
      <p:sp>
        <p:nvSpPr>
          <p:cNvPr id="14339" name="コンテンツ プレースホルダー 2"/>
          <p:cNvSpPr>
            <a:spLocks noGrp="1"/>
          </p:cNvSpPr>
          <p:nvPr>
            <p:ph idx="1"/>
          </p:nvPr>
        </p:nvSpPr>
        <p:spPr>
          <a:xfrm>
            <a:off x="685800" y="1600200"/>
            <a:ext cx="7772400" cy="3733800"/>
          </a:xfrm>
        </p:spPr>
        <p:txBody>
          <a:bodyPr/>
          <a:lstStyle/>
          <a:p>
            <a:endParaRPr lang="ja-JP" altLang="en-US" smtClean="0"/>
          </a:p>
        </p:txBody>
      </p:sp>
      <p:pic>
        <p:nvPicPr>
          <p:cNvPr id="1434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925" y="257175"/>
            <a:ext cx="8458200" cy="6343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直線コネクタ 4"/>
          <p:cNvCxnSpPr/>
          <p:nvPr/>
        </p:nvCxnSpPr>
        <p:spPr>
          <a:xfrm flipH="1">
            <a:off x="3851275" y="2852738"/>
            <a:ext cx="433388" cy="3024187"/>
          </a:xfrm>
          <a:prstGeom prst="line">
            <a:avLst/>
          </a:prstGeom>
          <a:ln w="63500" cmpd="sng">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線コネクタ 6"/>
          <p:cNvCxnSpPr/>
          <p:nvPr/>
        </p:nvCxnSpPr>
        <p:spPr>
          <a:xfrm>
            <a:off x="7956550" y="4221163"/>
            <a:ext cx="0" cy="1785937"/>
          </a:xfrm>
          <a:prstGeom prst="line">
            <a:avLst/>
          </a:prstGeom>
          <a:ln w="63500" cmpd="sng">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p:nvCxnSpPr>
        <p:spPr>
          <a:xfrm flipH="1" flipV="1">
            <a:off x="3851275" y="5876925"/>
            <a:ext cx="4105275" cy="152400"/>
          </a:xfrm>
          <a:prstGeom prst="line">
            <a:avLst/>
          </a:prstGeom>
          <a:ln w="63500" cmpd="sng">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線コネクタ 11"/>
          <p:cNvCxnSpPr/>
          <p:nvPr/>
        </p:nvCxnSpPr>
        <p:spPr>
          <a:xfrm flipV="1">
            <a:off x="4284663" y="2349500"/>
            <a:ext cx="2519362" cy="503238"/>
          </a:xfrm>
          <a:prstGeom prst="line">
            <a:avLst/>
          </a:prstGeom>
          <a:ln w="63500" cmpd="sng">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線コネクタ 14"/>
          <p:cNvCxnSpPr/>
          <p:nvPr/>
        </p:nvCxnSpPr>
        <p:spPr>
          <a:xfrm>
            <a:off x="7307263" y="2420938"/>
            <a:ext cx="0" cy="1836737"/>
          </a:xfrm>
          <a:prstGeom prst="line">
            <a:avLst/>
          </a:prstGeom>
          <a:ln w="63500" cmpd="sng">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線コネクタ 16"/>
          <p:cNvCxnSpPr/>
          <p:nvPr/>
        </p:nvCxnSpPr>
        <p:spPr>
          <a:xfrm flipH="1">
            <a:off x="7307263" y="4257675"/>
            <a:ext cx="649287" cy="0"/>
          </a:xfrm>
          <a:prstGeom prst="line">
            <a:avLst/>
          </a:prstGeom>
          <a:ln w="63500" cmpd="sng">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直線コネクタ 27"/>
          <p:cNvCxnSpPr/>
          <p:nvPr/>
        </p:nvCxnSpPr>
        <p:spPr>
          <a:xfrm>
            <a:off x="6804025" y="2349500"/>
            <a:ext cx="503238" cy="71438"/>
          </a:xfrm>
          <a:prstGeom prst="line">
            <a:avLst/>
          </a:prstGeom>
          <a:ln w="63500" cmpd="sng">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84863" y="3213100"/>
            <a:ext cx="3184525" cy="2541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77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950" y="261938"/>
            <a:ext cx="6810375" cy="4535487"/>
          </a:xfrm>
          <a:prstGeom prst="rect">
            <a:avLst/>
          </a:prstGeom>
          <a:noFill/>
          <a:ln w="635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772" name="Picture 5"/>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32588" y="522288"/>
            <a:ext cx="1992312" cy="1993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上矢印 7"/>
          <p:cNvSpPr/>
          <p:nvPr/>
        </p:nvSpPr>
        <p:spPr>
          <a:xfrm>
            <a:off x="7373938" y="2516188"/>
            <a:ext cx="709612" cy="984250"/>
          </a:xfrm>
          <a:prstGeom prst="upArrow">
            <a:avLst>
              <a:gd name="adj1" fmla="val 50000"/>
              <a:gd name="adj2" fmla="val 64109"/>
            </a:avLst>
          </a:prstGeom>
          <a:ln w="31750">
            <a:solidFill>
              <a:srgbClr val="009900"/>
            </a:solidFill>
          </a:ln>
          <a:effectLst>
            <a:outerShdw blurRad="50800" dist="76200" dir="2700000" algn="tl" rotWithShape="0">
              <a:schemeClr val="bg2">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9" name="タイトル 1"/>
          <p:cNvSpPr>
            <a:spLocks noGrp="1"/>
          </p:cNvSpPr>
          <p:nvPr>
            <p:ph type="title"/>
          </p:nvPr>
        </p:nvSpPr>
        <p:spPr>
          <a:xfrm>
            <a:off x="112713" y="5454650"/>
            <a:ext cx="7772400" cy="1143000"/>
          </a:xfrm>
        </p:spPr>
        <p:txBody>
          <a:bodyPr anchor="t" anchorCtr="0"/>
          <a:lstStyle/>
          <a:p>
            <a:pPr eaLnBrk="1" fontAlgn="auto" hangingPunct="1">
              <a:spcAft>
                <a:spcPts val="0"/>
              </a:spcAft>
              <a:defRPr/>
            </a:pPr>
            <a:r>
              <a:rPr lang="ja-JP" altLang="en-US" dirty="0" smtClean="0"/>
              <a:t>袋にスタンプ　手提袋</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84863" y="3213100"/>
            <a:ext cx="3184525" cy="2541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79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263" y="247650"/>
            <a:ext cx="6880225" cy="463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796" name="Picture 5"/>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32588" y="522288"/>
            <a:ext cx="1992312" cy="1993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上矢印 4"/>
          <p:cNvSpPr/>
          <p:nvPr/>
        </p:nvSpPr>
        <p:spPr>
          <a:xfrm>
            <a:off x="7373938" y="2516188"/>
            <a:ext cx="709612" cy="984250"/>
          </a:xfrm>
          <a:prstGeom prst="upArrow">
            <a:avLst>
              <a:gd name="adj1" fmla="val 50000"/>
              <a:gd name="adj2" fmla="val 64109"/>
            </a:avLst>
          </a:prstGeom>
          <a:ln w="31750">
            <a:solidFill>
              <a:srgbClr val="009900"/>
            </a:solidFill>
          </a:ln>
          <a:effectLst>
            <a:outerShdw blurRad="50800" dist="76200" dir="2700000" algn="tl" rotWithShape="0">
              <a:schemeClr val="bg2">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9" name="タイトル 1"/>
          <p:cNvSpPr>
            <a:spLocks noGrp="1"/>
          </p:cNvSpPr>
          <p:nvPr>
            <p:ph type="title"/>
          </p:nvPr>
        </p:nvSpPr>
        <p:spPr>
          <a:xfrm>
            <a:off x="112713" y="5454650"/>
            <a:ext cx="7772400" cy="1143000"/>
          </a:xfrm>
        </p:spPr>
        <p:txBody>
          <a:bodyPr anchor="t" anchorCtr="0"/>
          <a:lstStyle/>
          <a:p>
            <a:pPr eaLnBrk="1" fontAlgn="auto" hangingPunct="1">
              <a:spcAft>
                <a:spcPts val="0"/>
              </a:spcAft>
              <a:defRPr/>
            </a:pPr>
            <a:r>
              <a:rPr lang="ja-JP" altLang="en-US" dirty="0" smtClean="0"/>
              <a:t>袋にスタンプ　手提袋</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84213" y="1916113"/>
            <a:ext cx="7772400" cy="1143000"/>
          </a:xfrm>
        </p:spPr>
        <p:txBody>
          <a:bodyPr/>
          <a:lstStyle/>
          <a:p>
            <a:pPr>
              <a:defRPr/>
            </a:pPr>
            <a:r>
              <a:rPr lang="ja-JP" altLang="en-US" dirty="0" smtClean="0"/>
              <a:t>好評の企画は数年後にも形を変えて</a:t>
            </a:r>
            <a:endParaRPr lang="ja-JP" alt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10225" y="3606800"/>
            <a:ext cx="3498850" cy="2670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図 2"/>
          <p:cNvPicPr>
            <a:picLocks noChangeAspect="1"/>
          </p:cNvPicPr>
          <p:nvPr/>
        </p:nvPicPr>
        <p:blipFill rotWithShape="1">
          <a:blip r:embed="rId4"/>
          <a:srcRect t="5892" b="4699"/>
          <a:stretch/>
        </p:blipFill>
        <p:spPr bwMode="auto">
          <a:xfrm>
            <a:off x="107950" y="981075"/>
            <a:ext cx="6870700" cy="4608513"/>
          </a:xfrm>
          <a:prstGeom prst="rect">
            <a:avLst/>
          </a:prstGeom>
          <a:noFill/>
          <a:ln w="63500">
            <a:solidFill>
              <a:schemeClr val="tx1">
                <a:lumMod val="85000"/>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35844" name="Picture 6"/>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953250" y="549275"/>
            <a:ext cx="2295525" cy="22939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上矢印 10"/>
          <p:cNvSpPr/>
          <p:nvPr/>
        </p:nvSpPr>
        <p:spPr>
          <a:xfrm>
            <a:off x="7751763" y="2803525"/>
            <a:ext cx="708025" cy="985838"/>
          </a:xfrm>
          <a:prstGeom prst="upArrow">
            <a:avLst>
              <a:gd name="adj1" fmla="val 50000"/>
              <a:gd name="adj2" fmla="val 64109"/>
            </a:avLst>
          </a:prstGeom>
          <a:ln w="31750">
            <a:solidFill>
              <a:srgbClr val="009900"/>
            </a:solidFill>
          </a:ln>
          <a:effectLst>
            <a:outerShdw blurRad="50800" dist="76200" dir="2700000" algn="tl" rotWithShape="0">
              <a:schemeClr val="bg2">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 name="タイトル 1"/>
          <p:cNvSpPr>
            <a:spLocks noGrp="1"/>
          </p:cNvSpPr>
          <p:nvPr>
            <p:ph type="title"/>
          </p:nvPr>
        </p:nvSpPr>
        <p:spPr>
          <a:xfrm>
            <a:off x="184150" y="5670550"/>
            <a:ext cx="7772400" cy="1143000"/>
          </a:xfrm>
        </p:spPr>
        <p:txBody>
          <a:bodyPr anchor="t" anchorCtr="0"/>
          <a:lstStyle/>
          <a:p>
            <a:pPr eaLnBrk="1" fontAlgn="auto" hangingPunct="1">
              <a:spcAft>
                <a:spcPts val="0"/>
              </a:spcAft>
              <a:defRPr/>
            </a:pPr>
            <a:r>
              <a:rPr lang="ja-JP" altLang="en-US" dirty="0"/>
              <a:t>袋にスタンプ　巾着</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4"/>
          <p:cNvPicPr>
            <a:picLocks noChangeAspect="1" noChangeArrowheads="1"/>
          </p:cNvPicPr>
          <p:nvPr/>
        </p:nvPicPr>
        <p:blipFill>
          <a:blip r:embed="rId3">
            <a:clrChange>
              <a:clrFrom>
                <a:srgbClr val="000000"/>
              </a:clrFrom>
              <a:clrTo>
                <a:srgbClr val="000000">
                  <a:alpha val="0"/>
                </a:srgbClr>
              </a:clrTo>
            </a:clrChange>
            <a:extLst>
              <a:ext uri="{28A0092B-C50C-407E-A947-70E740481C1C}">
                <a14:useLocalDpi xmlns:a14="http://schemas.microsoft.com/office/drawing/2010/main" val="0"/>
              </a:ext>
            </a:extLst>
          </a:blip>
          <a:srcRect b="2797"/>
          <a:stretch>
            <a:fillRect/>
          </a:stretch>
        </p:blipFill>
        <p:spPr bwMode="auto">
          <a:xfrm rot="466198">
            <a:off x="1628775" y="665163"/>
            <a:ext cx="6664325" cy="48561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テキスト ボックス 4"/>
          <p:cNvSpPr txBox="1"/>
          <p:nvPr/>
        </p:nvSpPr>
        <p:spPr>
          <a:xfrm>
            <a:off x="323850" y="5516563"/>
            <a:ext cx="3722688" cy="647700"/>
          </a:xfrm>
          <a:prstGeom prst="rect">
            <a:avLst/>
          </a:prstGeom>
          <a:noFill/>
        </p:spPr>
        <p:txBody>
          <a:bodyPr wrap="none">
            <a:spAutoFit/>
          </a:bodyPr>
          <a:lstStyle/>
          <a:p>
            <a:pPr fontAlgn="auto">
              <a:spcAft>
                <a:spcPts val="0"/>
              </a:spcAft>
              <a:defRPr/>
            </a:pPr>
            <a:r>
              <a:rPr lang="ja-JP" altLang="en-US" sz="3600" cap="all" dirty="0">
                <a:latin typeface="+mj-lt"/>
                <a:ea typeface="+mj-ea"/>
                <a:cs typeface="+mj-cs"/>
              </a:rPr>
              <a:t>袋にスタンプ 巾着</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タイトル 1"/>
          <p:cNvSpPr>
            <a:spLocks noGrp="1"/>
          </p:cNvSpPr>
          <p:nvPr>
            <p:ph type="title"/>
          </p:nvPr>
        </p:nvSpPr>
        <p:spPr>
          <a:xfrm>
            <a:off x="323850" y="1844675"/>
            <a:ext cx="3957638" cy="1655763"/>
          </a:xfrm>
        </p:spPr>
        <p:txBody>
          <a:bodyPr anchor="t" anchorCtr="0">
            <a:normAutofit fontScale="90000"/>
          </a:bodyPr>
          <a:lstStyle/>
          <a:p>
            <a:pPr eaLnBrk="1" fontAlgn="auto" hangingPunct="1">
              <a:spcAft>
                <a:spcPts val="0"/>
              </a:spcAft>
              <a:defRPr/>
            </a:pPr>
            <a:r>
              <a:rPr lang="en-US" altLang="ja-JP" dirty="0" smtClean="0"/>
              <a:t/>
            </a:r>
            <a:br>
              <a:rPr lang="en-US" altLang="ja-JP" dirty="0" smtClean="0"/>
            </a:br>
            <a:r>
              <a:rPr lang="en-US" altLang="ja-JP" dirty="0" smtClean="0"/>
              <a:t/>
            </a:r>
            <a:br>
              <a:rPr lang="en-US" altLang="ja-JP" dirty="0" smtClean="0"/>
            </a:br>
            <a:r>
              <a:rPr lang="en-US" altLang="ja-JP" dirty="0"/>
              <a:t/>
            </a:r>
            <a:br>
              <a:rPr lang="en-US" altLang="ja-JP" dirty="0"/>
            </a:br>
            <a:r>
              <a:rPr lang="ja-JP" altLang="en-US" dirty="0" smtClean="0"/>
              <a:t>フォトフレーム付で</a:t>
            </a:r>
          </a:p>
        </p:txBody>
      </p:sp>
      <p:pic>
        <p:nvPicPr>
          <p:cNvPr id="3" name="図 2"/>
          <p:cNvPicPr>
            <a:picLocks noChangeAspect="1"/>
          </p:cNvPicPr>
          <p:nvPr/>
        </p:nvPicPr>
        <p:blipFill>
          <a:blip r:embed="rId3"/>
          <a:stretch>
            <a:fillRect/>
          </a:stretch>
        </p:blipFill>
        <p:spPr>
          <a:xfrm>
            <a:off x="4427538" y="188913"/>
            <a:ext cx="4392612" cy="5857875"/>
          </a:xfrm>
          <a:prstGeom prst="rect">
            <a:avLst/>
          </a:prstGeom>
          <a:ln w="63500">
            <a:solidFill>
              <a:schemeClr val="accent1">
                <a:lumMod val="60000"/>
                <a:lumOff val="40000"/>
              </a:schemeClr>
            </a:solidFill>
          </a:ln>
        </p:spPr>
      </p:pic>
      <p:sp>
        <p:nvSpPr>
          <p:cNvPr id="4" name="テキスト ボックス 3"/>
          <p:cNvSpPr txBox="1"/>
          <p:nvPr/>
        </p:nvSpPr>
        <p:spPr>
          <a:xfrm>
            <a:off x="323850" y="5516563"/>
            <a:ext cx="3032125" cy="647700"/>
          </a:xfrm>
          <a:prstGeom prst="rect">
            <a:avLst/>
          </a:prstGeom>
          <a:noFill/>
        </p:spPr>
        <p:txBody>
          <a:bodyPr wrap="none">
            <a:spAutoFit/>
          </a:bodyPr>
          <a:lstStyle/>
          <a:p>
            <a:pPr fontAlgn="auto">
              <a:spcAft>
                <a:spcPts val="0"/>
              </a:spcAft>
              <a:defRPr/>
            </a:pPr>
            <a:r>
              <a:rPr lang="ja-JP" altLang="en-US" sz="3600" cap="all" dirty="0">
                <a:latin typeface="+mj-lt"/>
                <a:ea typeface="+mj-ea"/>
                <a:cs typeface="+mj-cs"/>
              </a:rPr>
              <a:t>カレンダー作り</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タイトル 1"/>
          <p:cNvSpPr>
            <a:spLocks noGrp="1"/>
          </p:cNvSpPr>
          <p:nvPr>
            <p:ph type="title"/>
          </p:nvPr>
        </p:nvSpPr>
        <p:spPr/>
        <p:txBody>
          <a:bodyPr/>
          <a:lstStyle/>
          <a:p>
            <a:pPr eaLnBrk="1" fontAlgn="auto" hangingPunct="1">
              <a:spcAft>
                <a:spcPts val="0"/>
              </a:spcAft>
              <a:defRPr/>
            </a:pPr>
            <a:r>
              <a:rPr lang="ja-JP" altLang="en-US" dirty="0" smtClean="0"/>
              <a:t>のぼるおもちゃ</a:t>
            </a:r>
          </a:p>
        </p:txBody>
      </p:sp>
      <p:pic>
        <p:nvPicPr>
          <p:cNvPr id="3891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14550" y="1517650"/>
            <a:ext cx="3697288" cy="3629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891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05500" y="908050"/>
            <a:ext cx="2914650" cy="4238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7893" name="テキスト ボックス 4"/>
          <p:cNvSpPr txBox="1">
            <a:spLocks noChangeArrowheads="1"/>
          </p:cNvSpPr>
          <p:nvPr/>
        </p:nvSpPr>
        <p:spPr bwMode="auto">
          <a:xfrm>
            <a:off x="4500563" y="6308725"/>
            <a:ext cx="42211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ts val="700"/>
              </a:spcBef>
              <a:buClr>
                <a:schemeClr val="accent1"/>
              </a:buClr>
              <a:buSzPct val="85000"/>
              <a:buFont typeface="Wingdings 3" pitchFamily="18" charset="2"/>
              <a:buChar char=""/>
              <a:defRPr kumimoji="1" sz="2000">
                <a:solidFill>
                  <a:schemeClr val="tx1"/>
                </a:solidFill>
                <a:latin typeface="Gill Sans MT"/>
                <a:ea typeface="ＭＳ Ｐゴシック" pitchFamily="50" charset="-128"/>
              </a:defRPr>
            </a:lvl1pPr>
            <a:lvl2pPr marL="742950" indent="-285750" eaLnBrk="0" hangingPunct="0">
              <a:spcBef>
                <a:spcPts val="700"/>
              </a:spcBef>
              <a:buClr>
                <a:schemeClr val="accent1"/>
              </a:buClr>
              <a:buSzPct val="85000"/>
              <a:buFont typeface="Wingdings 3" pitchFamily="18" charset="2"/>
              <a:buChar char=""/>
              <a:defRPr kumimoji="1" sz="1600">
                <a:solidFill>
                  <a:schemeClr val="tx1"/>
                </a:solidFill>
                <a:latin typeface="Gill Sans MT"/>
                <a:ea typeface="ＭＳ Ｐゴシック" pitchFamily="50" charset="-128"/>
              </a:defRPr>
            </a:lvl2pPr>
            <a:lvl3pPr marL="1143000" indent="-228600" eaLnBrk="0" hangingPunct="0">
              <a:spcBef>
                <a:spcPts val="700"/>
              </a:spcBef>
              <a:buClr>
                <a:schemeClr val="accent1"/>
              </a:buClr>
              <a:buSzPct val="85000"/>
              <a:buFont typeface="Wingdings 3" pitchFamily="18" charset="2"/>
              <a:buChar char=""/>
              <a:defRPr kumimoji="1" sz="1400">
                <a:solidFill>
                  <a:schemeClr val="tx1"/>
                </a:solidFill>
                <a:latin typeface="Gill Sans MT"/>
                <a:ea typeface="ＭＳ Ｐゴシック" pitchFamily="50" charset="-128"/>
              </a:defRPr>
            </a:lvl3pPr>
            <a:lvl4pPr marL="1600200" indent="-228600" eaLnBrk="0" hangingPunct="0">
              <a:spcBef>
                <a:spcPts val="700"/>
              </a:spcBef>
              <a:buClr>
                <a:schemeClr val="accent1"/>
              </a:buClr>
              <a:buSzPct val="85000"/>
              <a:buFont typeface="Wingdings 3" pitchFamily="18" charset="2"/>
              <a:buChar char=""/>
              <a:defRPr kumimoji="1" sz="1400">
                <a:solidFill>
                  <a:schemeClr val="tx1"/>
                </a:solidFill>
                <a:latin typeface="Gill Sans MT"/>
                <a:ea typeface="ＭＳ Ｐゴシック" pitchFamily="50" charset="-128"/>
              </a:defRPr>
            </a:lvl4pPr>
            <a:lvl5pPr marL="2057400" indent="-228600" eaLnBrk="0" hangingPunct="0">
              <a:spcBef>
                <a:spcPts val="700"/>
              </a:spcBef>
              <a:buClr>
                <a:schemeClr val="accent1"/>
              </a:buClr>
              <a:buSzPct val="85000"/>
              <a:buFont typeface="Wingdings 3" pitchFamily="18" charset="2"/>
              <a:buChar char=""/>
              <a:defRPr kumimoji="1" sz="1400">
                <a:solidFill>
                  <a:schemeClr val="tx1"/>
                </a:solidFill>
                <a:latin typeface="Gill Sans MT"/>
                <a:ea typeface="ＭＳ Ｐゴシック" pitchFamily="50" charset="-128"/>
              </a:defRPr>
            </a:lvl5pPr>
            <a:lvl6pPr marL="2514600" indent="-228600" eaLnBrk="0" fontAlgn="base" hangingPunct="0">
              <a:spcBef>
                <a:spcPts val="700"/>
              </a:spcBef>
              <a:spcAft>
                <a:spcPct val="0"/>
              </a:spcAft>
              <a:buClr>
                <a:schemeClr val="accent1"/>
              </a:buClr>
              <a:buSzPct val="85000"/>
              <a:buFont typeface="Wingdings 3" pitchFamily="18" charset="2"/>
              <a:buChar char=""/>
              <a:defRPr kumimoji="1" sz="1400">
                <a:solidFill>
                  <a:schemeClr val="tx1"/>
                </a:solidFill>
                <a:latin typeface="Gill Sans MT"/>
                <a:ea typeface="ＭＳ Ｐゴシック" pitchFamily="50" charset="-128"/>
              </a:defRPr>
            </a:lvl6pPr>
            <a:lvl7pPr marL="2971800" indent="-228600" eaLnBrk="0" fontAlgn="base" hangingPunct="0">
              <a:spcBef>
                <a:spcPts val="700"/>
              </a:spcBef>
              <a:spcAft>
                <a:spcPct val="0"/>
              </a:spcAft>
              <a:buClr>
                <a:schemeClr val="accent1"/>
              </a:buClr>
              <a:buSzPct val="85000"/>
              <a:buFont typeface="Wingdings 3" pitchFamily="18" charset="2"/>
              <a:buChar char=""/>
              <a:defRPr kumimoji="1" sz="1400">
                <a:solidFill>
                  <a:schemeClr val="tx1"/>
                </a:solidFill>
                <a:latin typeface="Gill Sans MT"/>
                <a:ea typeface="ＭＳ Ｐゴシック" pitchFamily="50" charset="-128"/>
              </a:defRPr>
            </a:lvl7pPr>
            <a:lvl8pPr marL="3429000" indent="-228600" eaLnBrk="0" fontAlgn="base" hangingPunct="0">
              <a:spcBef>
                <a:spcPts val="700"/>
              </a:spcBef>
              <a:spcAft>
                <a:spcPct val="0"/>
              </a:spcAft>
              <a:buClr>
                <a:schemeClr val="accent1"/>
              </a:buClr>
              <a:buSzPct val="85000"/>
              <a:buFont typeface="Wingdings 3" pitchFamily="18" charset="2"/>
              <a:buChar char=""/>
              <a:defRPr kumimoji="1" sz="1400">
                <a:solidFill>
                  <a:schemeClr val="tx1"/>
                </a:solidFill>
                <a:latin typeface="Gill Sans MT"/>
                <a:ea typeface="ＭＳ Ｐゴシック" pitchFamily="50" charset="-128"/>
              </a:defRPr>
            </a:lvl8pPr>
            <a:lvl9pPr marL="3886200" indent="-228600" eaLnBrk="0" fontAlgn="base" hangingPunct="0">
              <a:spcBef>
                <a:spcPts val="700"/>
              </a:spcBef>
              <a:spcAft>
                <a:spcPct val="0"/>
              </a:spcAft>
              <a:buClr>
                <a:schemeClr val="accent1"/>
              </a:buClr>
              <a:buSzPct val="85000"/>
              <a:buFont typeface="Wingdings 3" pitchFamily="18" charset="2"/>
              <a:buChar char=""/>
              <a:defRPr kumimoji="1" sz="1400">
                <a:solidFill>
                  <a:schemeClr val="tx1"/>
                </a:solidFill>
                <a:latin typeface="Gill Sans MT"/>
                <a:ea typeface="ＭＳ Ｐゴシック" pitchFamily="50" charset="-128"/>
              </a:defRPr>
            </a:lvl9pPr>
          </a:lstStyle>
          <a:p>
            <a:pPr eaLnBrk="1" hangingPunct="1">
              <a:spcBef>
                <a:spcPct val="0"/>
              </a:spcBef>
              <a:buClrTx/>
              <a:buSzTx/>
              <a:buFontTx/>
              <a:buNone/>
              <a:defRPr/>
            </a:pPr>
            <a:r>
              <a:rPr lang="ja-JP" altLang="en-US" sz="1800" smtClean="0">
                <a:solidFill>
                  <a:schemeClr val="tx2">
                    <a:lumMod val="10000"/>
                  </a:schemeClr>
                </a:solidFill>
                <a:latin typeface="Calibri" pitchFamily="34" charset="0"/>
              </a:rPr>
              <a:t>きっず</a:t>
            </a:r>
            <a:r>
              <a:rPr lang="en-US" altLang="ja-JP" sz="1800" smtClean="0">
                <a:solidFill>
                  <a:schemeClr val="tx2">
                    <a:lumMod val="10000"/>
                  </a:schemeClr>
                </a:solidFill>
                <a:latin typeface="Calibri" pitchFamily="34" charset="0"/>
              </a:rPr>
              <a:t>goo</a:t>
            </a:r>
            <a:r>
              <a:rPr lang="ja-JP" altLang="en-US" sz="1800" smtClean="0">
                <a:solidFill>
                  <a:schemeClr val="tx2">
                    <a:lumMod val="10000"/>
                  </a:schemeClr>
                </a:solidFill>
                <a:latin typeface="Calibri" pitchFamily="34" charset="0"/>
              </a:rPr>
              <a:t>　ペーパークラフト　のサイトより</a:t>
            </a:r>
          </a:p>
        </p:txBody>
      </p:sp>
      <p:sp>
        <p:nvSpPr>
          <p:cNvPr id="2" name="テキスト ボックス 1"/>
          <p:cNvSpPr txBox="1"/>
          <p:nvPr/>
        </p:nvSpPr>
        <p:spPr>
          <a:xfrm>
            <a:off x="323850" y="5516563"/>
            <a:ext cx="2587625" cy="647700"/>
          </a:xfrm>
          <a:prstGeom prst="rect">
            <a:avLst/>
          </a:prstGeom>
          <a:noFill/>
        </p:spPr>
        <p:txBody>
          <a:bodyPr wrap="none">
            <a:spAutoFit/>
          </a:bodyPr>
          <a:lstStyle/>
          <a:p>
            <a:pPr fontAlgn="auto">
              <a:spcAft>
                <a:spcPts val="0"/>
              </a:spcAft>
              <a:defRPr/>
            </a:pPr>
            <a:r>
              <a:rPr lang="ja-JP" altLang="en-US" sz="3600" cap="all" dirty="0">
                <a:latin typeface="+mj-lt"/>
                <a:ea typeface="+mj-ea"/>
                <a:cs typeface="+mj-cs"/>
              </a:rPr>
              <a:t>おもちゃ作り</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タイトル 1"/>
          <p:cNvSpPr>
            <a:spLocks noGrp="1"/>
          </p:cNvSpPr>
          <p:nvPr>
            <p:ph type="title"/>
          </p:nvPr>
        </p:nvSpPr>
        <p:spPr/>
        <p:txBody>
          <a:bodyPr/>
          <a:lstStyle/>
          <a:p>
            <a:pPr eaLnBrk="1" fontAlgn="auto" hangingPunct="1">
              <a:spcAft>
                <a:spcPts val="0"/>
              </a:spcAft>
              <a:defRPr/>
            </a:pPr>
            <a:r>
              <a:rPr lang="ja-JP" altLang="en-US" smtClean="0"/>
              <a:t>パズル作り</a:t>
            </a:r>
          </a:p>
        </p:txBody>
      </p:sp>
      <p:pic>
        <p:nvPicPr>
          <p:cNvPr id="39939" name="Picture 2" descr="http://www.sasatoku.co.jp/hp/present/paper_craft/toy/cube/img/pic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750" y="1423988"/>
            <a:ext cx="2755900"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http://www.sasatoku.co.jp/hp/present/paper_craft/toy/cube/img/kumi_pict7.jpg"/>
          <p:cNvPicPr>
            <a:picLocks noChangeAspect="1" noChangeArrowheads="1"/>
          </p:cNvPicPr>
          <p:nvPr/>
        </p:nvPicPr>
        <p:blipFill>
          <a:blip r:embed="rId4"/>
          <a:srcRect/>
          <a:stretch>
            <a:fillRect/>
          </a:stretch>
        </p:blipFill>
        <p:spPr bwMode="auto">
          <a:xfrm>
            <a:off x="6350000" y="3352800"/>
            <a:ext cx="2686050" cy="1947863"/>
          </a:xfrm>
          <a:prstGeom prst="rect">
            <a:avLst/>
          </a:prstGeom>
          <a:noFill/>
          <a:ln w="44450">
            <a:solidFill>
              <a:schemeClr val="accent6">
                <a:lumMod val="60000"/>
                <a:lumOff val="40000"/>
              </a:schemeClr>
            </a:solidFill>
          </a:ln>
          <a:extLst>
            <a:ext uri="{909E8E84-426E-40DD-AFC4-6F175D3DCCD1}">
              <a14:hiddenFill xmlns:a14="http://schemas.microsoft.com/office/drawing/2010/main">
                <a:solidFill>
                  <a:srgbClr val="FFFFFF"/>
                </a:solidFill>
              </a14:hiddenFill>
            </a:ext>
          </a:extLst>
        </p:spPr>
      </p:pic>
      <p:pic>
        <p:nvPicPr>
          <p:cNvPr id="1030" name="Picture 6" descr="http://www.sasatoku.co.jp/hp/present/paper_craft/toy/cube/img/kumi_pict8.jpg"/>
          <p:cNvPicPr>
            <a:picLocks noChangeAspect="1" noChangeArrowheads="1"/>
          </p:cNvPicPr>
          <p:nvPr/>
        </p:nvPicPr>
        <p:blipFill>
          <a:blip r:embed="rId5"/>
          <a:srcRect/>
          <a:stretch>
            <a:fillRect/>
          </a:stretch>
        </p:blipFill>
        <p:spPr bwMode="auto">
          <a:xfrm>
            <a:off x="3517900" y="3352800"/>
            <a:ext cx="2687638" cy="1947863"/>
          </a:xfrm>
          <a:prstGeom prst="rect">
            <a:avLst/>
          </a:prstGeom>
          <a:noFill/>
          <a:ln w="44450">
            <a:solidFill>
              <a:schemeClr val="accent6">
                <a:lumMod val="60000"/>
                <a:lumOff val="40000"/>
              </a:schemeClr>
            </a:solidFill>
          </a:ln>
          <a:extLst>
            <a:ext uri="{909E8E84-426E-40DD-AFC4-6F175D3DCCD1}">
              <a14:hiddenFill xmlns:a14="http://schemas.microsoft.com/office/drawing/2010/main">
                <a:solidFill>
                  <a:srgbClr val="FFFFFF"/>
                </a:solidFill>
              </a14:hiddenFill>
            </a:ext>
          </a:extLst>
        </p:spPr>
      </p:pic>
      <p:pic>
        <p:nvPicPr>
          <p:cNvPr id="39942" name="Picture 8" descr="1"/>
          <p:cNvPicPr>
            <a:picLocks noChangeAspect="1" noChangeArrowheads="1"/>
          </p:cNvPicPr>
          <p:nvPr/>
        </p:nvPicPr>
        <p:blipFill>
          <a:blip r:embed="rId6">
            <a:extLst>
              <a:ext uri="{28A0092B-C50C-407E-A947-70E740481C1C}">
                <a14:useLocalDpi xmlns:a14="http://schemas.microsoft.com/office/drawing/2010/main" val="0"/>
              </a:ext>
            </a:extLst>
          </a:blip>
          <a:srcRect t="7849" r="4259" b="5724"/>
          <a:stretch>
            <a:fillRect/>
          </a:stretch>
        </p:blipFill>
        <p:spPr bwMode="auto">
          <a:xfrm>
            <a:off x="4370388" y="549275"/>
            <a:ext cx="3898900"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テキスト ボックス 6"/>
          <p:cNvSpPr txBox="1"/>
          <p:nvPr/>
        </p:nvSpPr>
        <p:spPr>
          <a:xfrm>
            <a:off x="323850" y="5516563"/>
            <a:ext cx="2587625" cy="647700"/>
          </a:xfrm>
          <a:prstGeom prst="rect">
            <a:avLst/>
          </a:prstGeom>
          <a:noFill/>
        </p:spPr>
        <p:txBody>
          <a:bodyPr wrap="none">
            <a:spAutoFit/>
          </a:bodyPr>
          <a:lstStyle/>
          <a:p>
            <a:pPr fontAlgn="auto">
              <a:spcAft>
                <a:spcPts val="0"/>
              </a:spcAft>
              <a:defRPr/>
            </a:pPr>
            <a:r>
              <a:rPr lang="ja-JP" altLang="en-US" sz="3600" cap="all" dirty="0">
                <a:latin typeface="+mj-lt"/>
                <a:ea typeface="+mj-ea"/>
                <a:cs typeface="+mj-cs"/>
              </a:rPr>
              <a:t>おもちゃ作り</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idx="4294967295"/>
          </p:nvPr>
        </p:nvSpPr>
        <p:spPr/>
        <p:txBody>
          <a:bodyPr/>
          <a:lstStyle/>
          <a:p>
            <a:pPr eaLnBrk="1" fontAlgn="auto" hangingPunct="1">
              <a:spcAft>
                <a:spcPts val="0"/>
              </a:spcAft>
              <a:defRPr/>
            </a:pPr>
            <a:r>
              <a:rPr lang="ja-JP" altLang="en-US" sz="5400" dirty="0" smtClean="0"/>
              <a:t>難易度は開催時期を考慮</a:t>
            </a:r>
            <a:endParaRPr lang="ja-JP" altLang="en-US" sz="5400" dirty="0"/>
          </a:p>
        </p:txBody>
      </p:sp>
      <p:sp>
        <p:nvSpPr>
          <p:cNvPr id="4" name="テキスト プレースホルダー 3"/>
          <p:cNvSpPr>
            <a:spLocks noGrp="1"/>
          </p:cNvSpPr>
          <p:nvPr>
            <p:ph type="body" idx="4294967295"/>
          </p:nvPr>
        </p:nvSpPr>
        <p:spPr>
          <a:xfrm>
            <a:off x="1547813" y="1844675"/>
            <a:ext cx="6910387" cy="4281488"/>
          </a:xfrm>
        </p:spPr>
        <p:txBody>
          <a:bodyPr rtlCol="0">
            <a:normAutofit/>
          </a:bodyPr>
          <a:lstStyle/>
          <a:p>
            <a:pPr indent="-274320" eaLnBrk="1" fontAlgn="auto" hangingPunct="1">
              <a:spcAft>
                <a:spcPts val="0"/>
              </a:spcAft>
              <a:defRPr/>
            </a:pPr>
            <a:r>
              <a:rPr lang="ja-JP" altLang="en-US" sz="3600" dirty="0" smtClean="0"/>
              <a:t>年度はじめ　</a:t>
            </a:r>
            <a:r>
              <a:rPr lang="en-US" altLang="ja-JP" sz="3600" dirty="0" smtClean="0"/>
              <a:t>PTA</a:t>
            </a:r>
            <a:r>
              <a:rPr lang="ja-JP" altLang="en-US" sz="3600" dirty="0" smtClean="0"/>
              <a:t>総会</a:t>
            </a:r>
            <a:endParaRPr lang="en-US" altLang="ja-JP" sz="3600" dirty="0" smtClean="0"/>
          </a:p>
          <a:p>
            <a:pPr lvl="1" indent="-274320" eaLnBrk="1" fontAlgn="auto" hangingPunct="1">
              <a:spcAft>
                <a:spcPts val="0"/>
              </a:spcAft>
              <a:defRPr/>
            </a:pPr>
            <a:r>
              <a:rPr lang="ja-JP" altLang="en-US" sz="2400" b="1" dirty="0" smtClean="0"/>
              <a:t>簡単なもので</a:t>
            </a:r>
            <a:endParaRPr lang="en-US" altLang="ja-JP" sz="2400" b="1" dirty="0" smtClean="0"/>
          </a:p>
          <a:p>
            <a:pPr marL="468630" lvl="1" indent="0" eaLnBrk="1" fontAlgn="auto" hangingPunct="1">
              <a:spcAft>
                <a:spcPts val="0"/>
              </a:spcAft>
              <a:buFont typeface="Wingdings 3" pitchFamily="18" charset="2"/>
              <a:buNone/>
              <a:defRPr/>
            </a:pPr>
            <a:endParaRPr lang="en-US" altLang="ja-JP" sz="2400" b="1" dirty="0" smtClean="0"/>
          </a:p>
          <a:p>
            <a:pPr indent="-274320" eaLnBrk="1" fontAlgn="auto" hangingPunct="1">
              <a:spcAft>
                <a:spcPts val="0"/>
              </a:spcAft>
              <a:defRPr/>
            </a:pPr>
            <a:r>
              <a:rPr lang="ja-JP" altLang="en-US" sz="3600" dirty="0" smtClean="0"/>
              <a:t>年度後半　クラス懇談</a:t>
            </a:r>
            <a:endParaRPr lang="en-US" altLang="ja-JP" sz="3600" dirty="0" smtClean="0"/>
          </a:p>
          <a:p>
            <a:pPr lvl="1" indent="-274320" eaLnBrk="1" fontAlgn="auto" hangingPunct="1">
              <a:spcAft>
                <a:spcPts val="0"/>
              </a:spcAft>
              <a:defRPr/>
            </a:pPr>
            <a:r>
              <a:rPr lang="ja-JP" altLang="en-US" sz="2400" b="1" dirty="0" smtClean="0"/>
              <a:t>少し難しいものも</a:t>
            </a:r>
            <a:r>
              <a:rPr lang="en-US" altLang="ja-JP" sz="2400" b="1" dirty="0" smtClean="0"/>
              <a:t>OK</a:t>
            </a:r>
            <a:endParaRPr lang="ja-JP" altLang="en-US" sz="2400" b="1"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タイトル 1"/>
          <p:cNvSpPr>
            <a:spLocks noGrp="1"/>
          </p:cNvSpPr>
          <p:nvPr>
            <p:ph type="title"/>
          </p:nvPr>
        </p:nvSpPr>
        <p:spPr>
          <a:xfrm>
            <a:off x="179388" y="44450"/>
            <a:ext cx="7772400" cy="1143000"/>
          </a:xfrm>
        </p:spPr>
        <p:txBody>
          <a:bodyPr/>
          <a:lstStyle/>
          <a:p>
            <a:pPr eaLnBrk="1" fontAlgn="auto" hangingPunct="1">
              <a:spcAft>
                <a:spcPts val="0"/>
              </a:spcAft>
              <a:defRPr/>
            </a:pPr>
            <a:r>
              <a:rPr lang="ja-JP" altLang="en-US" sz="6000" dirty="0" smtClean="0"/>
              <a:t>今年の企画</a:t>
            </a:r>
          </a:p>
        </p:txBody>
      </p:sp>
      <p:sp>
        <p:nvSpPr>
          <p:cNvPr id="41987" name="テキスト ボックス 2"/>
          <p:cNvSpPr txBox="1">
            <a:spLocks noChangeArrowheads="1"/>
          </p:cNvSpPr>
          <p:nvPr/>
        </p:nvSpPr>
        <p:spPr bwMode="auto">
          <a:xfrm>
            <a:off x="179388" y="1630363"/>
            <a:ext cx="3378200" cy="184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ts val="700"/>
              </a:spcBef>
              <a:buClr>
                <a:schemeClr val="accent1"/>
              </a:buClr>
              <a:buSzPct val="85000"/>
              <a:buFont typeface="Wingdings 3" pitchFamily="18" charset="2"/>
              <a:buChar char=""/>
              <a:defRPr kumimoji="1" sz="2000">
                <a:solidFill>
                  <a:schemeClr val="tx1"/>
                </a:solidFill>
                <a:latin typeface="Gill Sans MT"/>
                <a:ea typeface="ＭＳ Ｐゴシック" pitchFamily="50" charset="-128"/>
              </a:defRPr>
            </a:lvl1pPr>
            <a:lvl2pPr marL="742950" indent="-285750" eaLnBrk="0" hangingPunct="0">
              <a:spcBef>
                <a:spcPts val="700"/>
              </a:spcBef>
              <a:buClr>
                <a:schemeClr val="accent1"/>
              </a:buClr>
              <a:buSzPct val="85000"/>
              <a:buFont typeface="Wingdings 3" pitchFamily="18" charset="2"/>
              <a:buChar char=""/>
              <a:defRPr kumimoji="1" sz="1600">
                <a:solidFill>
                  <a:schemeClr val="tx1"/>
                </a:solidFill>
                <a:latin typeface="Gill Sans MT"/>
                <a:ea typeface="ＭＳ Ｐゴシック" pitchFamily="50" charset="-128"/>
              </a:defRPr>
            </a:lvl2pPr>
            <a:lvl3pPr marL="1143000" indent="-228600" eaLnBrk="0" hangingPunct="0">
              <a:spcBef>
                <a:spcPts val="700"/>
              </a:spcBef>
              <a:buClr>
                <a:schemeClr val="accent1"/>
              </a:buClr>
              <a:buSzPct val="85000"/>
              <a:buFont typeface="Wingdings 3" pitchFamily="18" charset="2"/>
              <a:buChar char=""/>
              <a:defRPr kumimoji="1" sz="1400">
                <a:solidFill>
                  <a:schemeClr val="tx1"/>
                </a:solidFill>
                <a:latin typeface="Gill Sans MT"/>
                <a:ea typeface="ＭＳ Ｐゴシック" pitchFamily="50" charset="-128"/>
              </a:defRPr>
            </a:lvl3pPr>
            <a:lvl4pPr marL="1600200" indent="-228600" eaLnBrk="0" hangingPunct="0">
              <a:spcBef>
                <a:spcPts val="700"/>
              </a:spcBef>
              <a:buClr>
                <a:schemeClr val="accent1"/>
              </a:buClr>
              <a:buSzPct val="85000"/>
              <a:buFont typeface="Wingdings 3" pitchFamily="18" charset="2"/>
              <a:buChar char=""/>
              <a:defRPr kumimoji="1" sz="1400">
                <a:solidFill>
                  <a:schemeClr val="tx1"/>
                </a:solidFill>
                <a:latin typeface="Gill Sans MT"/>
                <a:ea typeface="ＭＳ Ｐゴシック" pitchFamily="50" charset="-128"/>
              </a:defRPr>
            </a:lvl4pPr>
            <a:lvl5pPr marL="2057400" indent="-228600" eaLnBrk="0" hangingPunct="0">
              <a:spcBef>
                <a:spcPts val="700"/>
              </a:spcBef>
              <a:buClr>
                <a:schemeClr val="accent1"/>
              </a:buClr>
              <a:buSzPct val="85000"/>
              <a:buFont typeface="Wingdings 3" pitchFamily="18" charset="2"/>
              <a:buChar char=""/>
              <a:defRPr kumimoji="1" sz="1400">
                <a:solidFill>
                  <a:schemeClr val="tx1"/>
                </a:solidFill>
                <a:latin typeface="Gill Sans MT"/>
                <a:ea typeface="ＭＳ Ｐゴシック" pitchFamily="50" charset="-128"/>
              </a:defRPr>
            </a:lvl5pPr>
            <a:lvl6pPr marL="2514600" indent="-228600" eaLnBrk="0" fontAlgn="base" hangingPunct="0">
              <a:spcBef>
                <a:spcPts val="700"/>
              </a:spcBef>
              <a:spcAft>
                <a:spcPct val="0"/>
              </a:spcAft>
              <a:buClr>
                <a:schemeClr val="accent1"/>
              </a:buClr>
              <a:buSzPct val="85000"/>
              <a:buFont typeface="Wingdings 3" pitchFamily="18" charset="2"/>
              <a:buChar char=""/>
              <a:defRPr kumimoji="1" sz="1400">
                <a:solidFill>
                  <a:schemeClr val="tx1"/>
                </a:solidFill>
                <a:latin typeface="Gill Sans MT"/>
                <a:ea typeface="ＭＳ Ｐゴシック" pitchFamily="50" charset="-128"/>
              </a:defRPr>
            </a:lvl6pPr>
            <a:lvl7pPr marL="2971800" indent="-228600" eaLnBrk="0" fontAlgn="base" hangingPunct="0">
              <a:spcBef>
                <a:spcPts val="700"/>
              </a:spcBef>
              <a:spcAft>
                <a:spcPct val="0"/>
              </a:spcAft>
              <a:buClr>
                <a:schemeClr val="accent1"/>
              </a:buClr>
              <a:buSzPct val="85000"/>
              <a:buFont typeface="Wingdings 3" pitchFamily="18" charset="2"/>
              <a:buChar char=""/>
              <a:defRPr kumimoji="1" sz="1400">
                <a:solidFill>
                  <a:schemeClr val="tx1"/>
                </a:solidFill>
                <a:latin typeface="Gill Sans MT"/>
                <a:ea typeface="ＭＳ Ｐゴシック" pitchFamily="50" charset="-128"/>
              </a:defRPr>
            </a:lvl7pPr>
            <a:lvl8pPr marL="3429000" indent="-228600" eaLnBrk="0" fontAlgn="base" hangingPunct="0">
              <a:spcBef>
                <a:spcPts val="700"/>
              </a:spcBef>
              <a:spcAft>
                <a:spcPct val="0"/>
              </a:spcAft>
              <a:buClr>
                <a:schemeClr val="accent1"/>
              </a:buClr>
              <a:buSzPct val="85000"/>
              <a:buFont typeface="Wingdings 3" pitchFamily="18" charset="2"/>
              <a:buChar char=""/>
              <a:defRPr kumimoji="1" sz="1400">
                <a:solidFill>
                  <a:schemeClr val="tx1"/>
                </a:solidFill>
                <a:latin typeface="Gill Sans MT"/>
                <a:ea typeface="ＭＳ Ｐゴシック" pitchFamily="50" charset="-128"/>
              </a:defRPr>
            </a:lvl8pPr>
            <a:lvl9pPr marL="3886200" indent="-228600" eaLnBrk="0" fontAlgn="base" hangingPunct="0">
              <a:spcBef>
                <a:spcPts val="700"/>
              </a:spcBef>
              <a:spcAft>
                <a:spcPct val="0"/>
              </a:spcAft>
              <a:buClr>
                <a:schemeClr val="accent1"/>
              </a:buClr>
              <a:buSzPct val="85000"/>
              <a:buFont typeface="Wingdings 3" pitchFamily="18" charset="2"/>
              <a:buChar char=""/>
              <a:defRPr kumimoji="1" sz="1400">
                <a:solidFill>
                  <a:schemeClr val="tx1"/>
                </a:solidFill>
                <a:latin typeface="Gill Sans MT"/>
                <a:ea typeface="ＭＳ Ｐゴシック" pitchFamily="50" charset="-128"/>
              </a:defRPr>
            </a:lvl9pPr>
          </a:lstStyle>
          <a:p>
            <a:pPr eaLnBrk="1" hangingPunct="1">
              <a:spcBef>
                <a:spcPct val="0"/>
              </a:spcBef>
              <a:buClrTx/>
              <a:buSzTx/>
              <a:buFontTx/>
              <a:buNone/>
            </a:pPr>
            <a:r>
              <a:rPr lang="ja-JP" altLang="en-US" sz="2400" b="1">
                <a:latin typeface="Calibri" pitchFamily="34" charset="0"/>
              </a:rPr>
              <a:t>パソコン講座</a:t>
            </a:r>
            <a:endParaRPr lang="en-US" altLang="ja-JP" sz="2400" b="1">
              <a:latin typeface="Calibri" pitchFamily="34" charset="0"/>
            </a:endParaRPr>
          </a:p>
          <a:p>
            <a:pPr eaLnBrk="1" hangingPunct="1">
              <a:spcBef>
                <a:spcPct val="0"/>
              </a:spcBef>
              <a:buClrTx/>
              <a:buSzTx/>
              <a:buFontTx/>
              <a:buNone/>
            </a:pPr>
            <a:r>
              <a:rPr lang="ja-JP" altLang="en-US" sz="3600" b="1">
                <a:latin typeface="Calibri" pitchFamily="34" charset="0"/>
              </a:rPr>
              <a:t>「日本語で</a:t>
            </a:r>
            <a:endParaRPr lang="en-US" altLang="ja-JP" sz="3600" b="1">
              <a:latin typeface="Calibri" pitchFamily="34" charset="0"/>
            </a:endParaRPr>
          </a:p>
          <a:p>
            <a:pPr eaLnBrk="1" hangingPunct="1">
              <a:spcBef>
                <a:spcPct val="0"/>
              </a:spcBef>
              <a:buClrTx/>
              <a:buSzTx/>
              <a:buFontTx/>
              <a:buNone/>
            </a:pPr>
            <a:r>
              <a:rPr lang="ja-JP" altLang="en-US" sz="3600" b="1">
                <a:latin typeface="Calibri" pitchFamily="34" charset="0"/>
              </a:rPr>
              <a:t>　プログラミング</a:t>
            </a:r>
            <a:r>
              <a:rPr lang="ja-JP" altLang="en-US" sz="1800" b="1">
                <a:latin typeface="Calibri" pitchFamily="34" charset="0"/>
              </a:rPr>
              <a:t>」</a:t>
            </a:r>
          </a:p>
          <a:p>
            <a:pPr eaLnBrk="1" hangingPunct="1">
              <a:spcBef>
                <a:spcPct val="0"/>
              </a:spcBef>
              <a:buClrTx/>
              <a:buSzTx/>
              <a:buFontTx/>
              <a:buNone/>
            </a:pPr>
            <a:endParaRPr lang="ja-JP" altLang="en-US" sz="1800">
              <a:latin typeface="Calibri" pitchFamily="34" charset="0"/>
            </a:endParaRPr>
          </a:p>
        </p:txBody>
      </p:sp>
      <p:pic>
        <p:nvPicPr>
          <p:cNvPr id="4198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40200" y="188913"/>
            <a:ext cx="4953000" cy="6480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a:defRPr/>
            </a:pPr>
            <a:endParaRPr lang="ja-JP" altLang="en-US" dirty="0"/>
          </a:p>
        </p:txBody>
      </p:sp>
      <p:sp>
        <p:nvSpPr>
          <p:cNvPr id="15363" name="コンテンツ プレースホルダー 2"/>
          <p:cNvSpPr>
            <a:spLocks noGrp="1"/>
          </p:cNvSpPr>
          <p:nvPr>
            <p:ph idx="1"/>
          </p:nvPr>
        </p:nvSpPr>
        <p:spPr>
          <a:xfrm>
            <a:off x="685800" y="1600200"/>
            <a:ext cx="7772400" cy="3733800"/>
          </a:xfrm>
        </p:spPr>
        <p:txBody>
          <a:bodyPr/>
          <a:lstStyle/>
          <a:p>
            <a:endParaRPr lang="ja-JP" altLang="en-US" smtClean="0"/>
          </a:p>
        </p:txBody>
      </p:sp>
      <p:pic>
        <p:nvPicPr>
          <p:cNvPr id="1536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925" y="257175"/>
            <a:ext cx="8458200" cy="6343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直線コネクタ 4"/>
          <p:cNvCxnSpPr/>
          <p:nvPr/>
        </p:nvCxnSpPr>
        <p:spPr>
          <a:xfrm flipH="1">
            <a:off x="3778250" y="2852738"/>
            <a:ext cx="433388" cy="3024187"/>
          </a:xfrm>
          <a:prstGeom prst="line">
            <a:avLst/>
          </a:prstGeom>
          <a:ln w="63500" cmpd="sng">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線コネクタ 6"/>
          <p:cNvCxnSpPr/>
          <p:nvPr/>
        </p:nvCxnSpPr>
        <p:spPr>
          <a:xfrm>
            <a:off x="7956550" y="4221163"/>
            <a:ext cx="0" cy="1785937"/>
          </a:xfrm>
          <a:prstGeom prst="line">
            <a:avLst/>
          </a:prstGeom>
          <a:ln w="63500" cmpd="sng">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p:nvCxnSpPr>
        <p:spPr>
          <a:xfrm flipH="1" flipV="1">
            <a:off x="3851275" y="5876925"/>
            <a:ext cx="4105275" cy="152400"/>
          </a:xfrm>
          <a:prstGeom prst="line">
            <a:avLst/>
          </a:prstGeom>
          <a:ln w="63500" cmpd="sng">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線コネクタ 11"/>
          <p:cNvCxnSpPr/>
          <p:nvPr/>
        </p:nvCxnSpPr>
        <p:spPr>
          <a:xfrm flipV="1">
            <a:off x="4211638" y="2349500"/>
            <a:ext cx="2519362" cy="503238"/>
          </a:xfrm>
          <a:prstGeom prst="line">
            <a:avLst/>
          </a:prstGeom>
          <a:ln w="63500" cmpd="sng">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線コネクタ 14"/>
          <p:cNvCxnSpPr/>
          <p:nvPr/>
        </p:nvCxnSpPr>
        <p:spPr>
          <a:xfrm>
            <a:off x="7307263" y="2420938"/>
            <a:ext cx="0" cy="1836737"/>
          </a:xfrm>
          <a:prstGeom prst="line">
            <a:avLst/>
          </a:prstGeom>
          <a:ln w="63500" cmpd="sng">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線コネクタ 16"/>
          <p:cNvCxnSpPr/>
          <p:nvPr/>
        </p:nvCxnSpPr>
        <p:spPr>
          <a:xfrm flipH="1">
            <a:off x="7307263" y="4257675"/>
            <a:ext cx="649287" cy="0"/>
          </a:xfrm>
          <a:prstGeom prst="line">
            <a:avLst/>
          </a:prstGeom>
          <a:ln w="63500" cmpd="sng">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直線コネクタ 27"/>
          <p:cNvCxnSpPr/>
          <p:nvPr/>
        </p:nvCxnSpPr>
        <p:spPr>
          <a:xfrm>
            <a:off x="6804025" y="2349500"/>
            <a:ext cx="503238" cy="71438"/>
          </a:xfrm>
          <a:prstGeom prst="line">
            <a:avLst/>
          </a:prstGeom>
          <a:ln w="63500" cmpd="sng">
            <a:solidFill>
              <a:srgbClr val="FF0000"/>
            </a:solidFill>
          </a:ln>
        </p:spPr>
        <p:style>
          <a:lnRef idx="1">
            <a:schemeClr val="accent1"/>
          </a:lnRef>
          <a:fillRef idx="0">
            <a:schemeClr val="accent1"/>
          </a:fillRef>
          <a:effectRef idx="0">
            <a:schemeClr val="accent1"/>
          </a:effectRef>
          <a:fontRef idx="minor">
            <a:schemeClr val="tx1"/>
          </a:fontRef>
        </p:style>
      </p:cxnSp>
      <p:sp>
        <p:nvSpPr>
          <p:cNvPr id="57344" name="正方形/長方形 57343"/>
          <p:cNvSpPr/>
          <p:nvPr/>
        </p:nvSpPr>
        <p:spPr>
          <a:xfrm rot="166540">
            <a:off x="6370638" y="5124450"/>
            <a:ext cx="1368425" cy="692150"/>
          </a:xfrm>
          <a:prstGeom prst="rect">
            <a:avLst/>
          </a:prstGeom>
          <a:noFill/>
          <a:ln w="63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0" presetClass="path" presetSubtype="0" decel="4000" fill="hold" grpId="0" nodeType="clickEffect">
                                  <p:stCondLst>
                                    <p:cond delay="0"/>
                                  </p:stCondLst>
                                  <p:childTnLst>
                                    <p:animMotion origin="layout" path="M -0.02743 -0.01204 C -0.02813 -0.01551 -0.0283 -0.01945 -0.02952 -0.02269 C -0.0316 -0.02848 -0.0375 -0.03866 -0.0375 -0.03843 C -0.0408 -0.05278 -0.0382 -0.04445 -0.0474 -0.06274 C -0.04861 -0.06505 -0.04861 -0.06806 -0.04948 -0.07061 C -0.05261 -0.07871 -0.05573 -0.08704 -0.05955 -0.09468 C -0.06233 -0.10672 -0.06823 -0.11621 -0.07344 -0.12663 C -0.07465 -0.12894 -0.07448 -0.13218 -0.07552 -0.13473 C -0.07778 -0.14028 -0.0809 -0.14538 -0.08351 -0.1507 C -0.0849 -0.15325 -0.0875 -0.15857 -0.0875 -0.15834 C -0.09167 -0.17593 -0.09983 -0.19144 -0.10747 -0.20672 C -0.10781 -0.20741 -0.11528 -0.222 -0.11545 -0.22269 C -0.1191 -0.23681 -0.11632 -0.22871 -0.12552 -0.24676 C -0.12691 -0.24931 -0.12952 -0.25463 -0.12952 -0.2544 C -0.13594 -0.28172 -0.12604 -0.2426 -0.13542 -0.27061 C -0.13959 -0.28288 -0.1408 -0.2963 -0.14549 -0.30811 " pathEditMode="relative" rAng="0" ptsTypes="fffffffffffffffA">
                                      <p:cBhvr>
                                        <p:cTn id="6" dur="500" fill="hold"/>
                                        <p:tgtEl>
                                          <p:spTgt spid="57344"/>
                                        </p:tgtEl>
                                        <p:attrNameLst>
                                          <p:attrName>ppt_x</p:attrName>
                                          <p:attrName>ppt_y</p:attrName>
                                        </p:attrNameLst>
                                      </p:cBhvr>
                                      <p:rCtr x="-5903" y="-1481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D:\ふれあい祭り\141012-P3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5138" y="1689100"/>
            <a:ext cx="5416550" cy="3611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title"/>
          </p:nvPr>
        </p:nvSpPr>
        <p:spPr/>
        <p:txBody>
          <a:bodyPr/>
          <a:lstStyle/>
          <a:p>
            <a:pPr eaLnBrk="1" hangingPunct="1">
              <a:defRPr/>
            </a:pPr>
            <a:endParaRPr lang="ja-JP" altLang="en-US" dirty="0"/>
          </a:p>
        </p:txBody>
      </p:sp>
      <p:sp>
        <p:nvSpPr>
          <p:cNvPr id="43012" name="コンテンツ プレースホルダー 2"/>
          <p:cNvSpPr>
            <a:spLocks noGrp="1"/>
          </p:cNvSpPr>
          <p:nvPr>
            <p:ph idx="1"/>
          </p:nvPr>
        </p:nvSpPr>
        <p:spPr>
          <a:xfrm>
            <a:off x="685800" y="1600200"/>
            <a:ext cx="7772400" cy="3733800"/>
          </a:xfrm>
        </p:spPr>
        <p:txBody>
          <a:bodyPr/>
          <a:lstStyle/>
          <a:p>
            <a:pPr eaLnBrk="1" hangingPunct="1"/>
            <a:endParaRPr lang="ja-JP" altLang="en-US" smtClean="0"/>
          </a:p>
        </p:txBody>
      </p:sp>
      <p:pic>
        <p:nvPicPr>
          <p:cNvPr id="43013" name="Picture 2" descr="D:\ふれあい祭り\141012-P34.JPG"/>
          <p:cNvPicPr>
            <a:picLocks noChangeAspect="1" noChangeArrowheads="1"/>
          </p:cNvPicPr>
          <p:nvPr/>
        </p:nvPicPr>
        <p:blipFill>
          <a:blip r:embed="rId4">
            <a:extLst>
              <a:ext uri="{28A0092B-C50C-407E-A947-70E740481C1C}">
                <a14:useLocalDpi xmlns:a14="http://schemas.microsoft.com/office/drawing/2010/main" val="0"/>
              </a:ext>
            </a:extLst>
          </a:blip>
          <a:srcRect l="16422" t="16547" r="16750" b="20013"/>
          <a:stretch>
            <a:fillRect/>
          </a:stretch>
        </p:blipFill>
        <p:spPr bwMode="auto">
          <a:xfrm>
            <a:off x="168275" y="260350"/>
            <a:ext cx="8758238" cy="554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eaLnBrk="1" fontAlgn="auto" hangingPunct="1">
              <a:spcAft>
                <a:spcPts val="0"/>
              </a:spcAft>
              <a:defRPr/>
            </a:pPr>
            <a:endParaRPr lang="ja-JP" altLang="en-US"/>
          </a:p>
        </p:txBody>
      </p:sp>
      <p:sp>
        <p:nvSpPr>
          <p:cNvPr id="44035" name="縦書きテキスト プレースホルダー 2"/>
          <p:cNvSpPr>
            <a:spLocks noGrp="1"/>
          </p:cNvSpPr>
          <p:nvPr>
            <p:ph type="body" orient="vert" idx="1"/>
          </p:nvPr>
        </p:nvSpPr>
        <p:spPr/>
        <p:txBody>
          <a:bodyPr/>
          <a:lstStyle/>
          <a:p>
            <a:pPr eaLnBrk="1" hangingPunct="1"/>
            <a:endParaRPr lang="ja-JP" altLang="en-US" smtClean="0"/>
          </a:p>
        </p:txBody>
      </p:sp>
      <p:pic>
        <p:nvPicPr>
          <p:cNvPr id="44036" name="Picture 4" descr="D:\ふれあい祭り\141012-P2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375" y="188913"/>
            <a:ext cx="8758238" cy="583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eaLnBrk="1" fontAlgn="auto" hangingPunct="1">
              <a:spcAft>
                <a:spcPts val="0"/>
              </a:spcAft>
              <a:defRPr/>
            </a:pPr>
            <a:endParaRPr lang="ja-JP" altLang="en-US"/>
          </a:p>
        </p:txBody>
      </p:sp>
      <p:sp>
        <p:nvSpPr>
          <p:cNvPr id="45059" name="縦書きテキスト プレースホルダー 2"/>
          <p:cNvSpPr>
            <a:spLocks noGrp="1"/>
          </p:cNvSpPr>
          <p:nvPr>
            <p:ph type="body" orient="vert" idx="1"/>
          </p:nvPr>
        </p:nvSpPr>
        <p:spPr/>
        <p:txBody>
          <a:bodyPr/>
          <a:lstStyle/>
          <a:p>
            <a:pPr eaLnBrk="1" hangingPunct="1"/>
            <a:endParaRPr lang="ja-JP" altLang="en-US" smtClean="0"/>
          </a:p>
        </p:txBody>
      </p:sp>
      <p:pic>
        <p:nvPicPr>
          <p:cNvPr id="45060" name="Picture 4" descr="D:\ふれあい祭り\141012-P1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388" y="188913"/>
            <a:ext cx="8758237" cy="583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7544" y="27856"/>
            <a:ext cx="5256584" cy="1616571"/>
          </a:xfrm>
        </p:spPr>
        <p:txBody>
          <a:bodyPr/>
          <a:lstStyle/>
          <a:p>
            <a:pPr eaLnBrk="1" fontAlgn="auto" hangingPunct="1">
              <a:lnSpc>
                <a:spcPct val="150000"/>
              </a:lnSpc>
              <a:spcAft>
                <a:spcPts val="0"/>
              </a:spcAft>
              <a:defRPr/>
            </a:pPr>
            <a:r>
              <a:rPr lang="ja-JP" altLang="en-US" b="1" dirty="0" smtClean="0">
                <a:ln w="19050">
                  <a:solidFill>
                    <a:schemeClr val="tx2">
                      <a:lumMod val="25000"/>
                    </a:schemeClr>
                  </a:solidFill>
                </a:ln>
                <a:effectLst>
                  <a:outerShdw blurRad="38100" dist="38100" dir="2700000" algn="tl">
                    <a:srgbClr val="000000">
                      <a:alpha val="43137"/>
                    </a:srgbClr>
                  </a:outerShdw>
                </a:effectLst>
              </a:rPr>
              <a:t>連携による変化</a:t>
            </a:r>
            <a:endParaRPr lang="ja-JP" altLang="en-US" dirty="0"/>
          </a:p>
        </p:txBody>
      </p:sp>
      <p:pic>
        <p:nvPicPr>
          <p:cNvPr id="46083"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68313" y="1196975"/>
            <a:ext cx="5183187" cy="463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タイトル 1"/>
          <p:cNvSpPr txBox="1">
            <a:spLocks/>
          </p:cNvSpPr>
          <p:nvPr/>
        </p:nvSpPr>
        <p:spPr>
          <a:xfrm>
            <a:off x="827584" y="2060848"/>
            <a:ext cx="7772400" cy="2952328"/>
          </a:xfrm>
          <a:prstGeom prst="rect">
            <a:avLst/>
          </a:prstGeom>
        </p:spPr>
        <p:txBody>
          <a:bodyPr lIns="0" rIns="0"/>
          <a:lstStyle>
            <a:lvl1pPr algn="l" rtl="0" eaLnBrk="0" fontAlgn="base" hangingPunct="0">
              <a:spcBef>
                <a:spcPct val="0"/>
              </a:spcBef>
              <a:spcAft>
                <a:spcPct val="0"/>
              </a:spcAft>
              <a:defRPr kumimoji="1" sz="6000" b="0" i="0" kern="1200" cap="all" baseline="0">
                <a:solidFill>
                  <a:schemeClr val="tx1"/>
                </a:solidFill>
                <a:latin typeface="+mj-lt"/>
                <a:ea typeface="+mj-ea"/>
                <a:cs typeface="+mj-cs"/>
              </a:defRPr>
            </a:lvl1pPr>
            <a:lvl2pPr algn="l" rtl="0" eaLnBrk="0" fontAlgn="base" hangingPunct="0">
              <a:spcBef>
                <a:spcPct val="0"/>
              </a:spcBef>
              <a:spcAft>
                <a:spcPct val="0"/>
              </a:spcAft>
              <a:defRPr kumimoji="1" sz="3600">
                <a:solidFill>
                  <a:schemeClr val="tx1"/>
                </a:solidFill>
                <a:latin typeface="Gill Sans MT"/>
                <a:ea typeface="ＭＳ Ｐゴシック" pitchFamily="50" charset="-128"/>
              </a:defRPr>
            </a:lvl2pPr>
            <a:lvl3pPr algn="l" rtl="0" eaLnBrk="0" fontAlgn="base" hangingPunct="0">
              <a:spcBef>
                <a:spcPct val="0"/>
              </a:spcBef>
              <a:spcAft>
                <a:spcPct val="0"/>
              </a:spcAft>
              <a:defRPr kumimoji="1" sz="3600">
                <a:solidFill>
                  <a:schemeClr val="tx1"/>
                </a:solidFill>
                <a:latin typeface="Gill Sans MT"/>
                <a:ea typeface="ＭＳ Ｐゴシック" pitchFamily="50" charset="-128"/>
              </a:defRPr>
            </a:lvl3pPr>
            <a:lvl4pPr algn="l" rtl="0" eaLnBrk="0" fontAlgn="base" hangingPunct="0">
              <a:spcBef>
                <a:spcPct val="0"/>
              </a:spcBef>
              <a:spcAft>
                <a:spcPct val="0"/>
              </a:spcAft>
              <a:defRPr kumimoji="1" sz="3600">
                <a:solidFill>
                  <a:schemeClr val="tx1"/>
                </a:solidFill>
                <a:latin typeface="Gill Sans MT"/>
                <a:ea typeface="ＭＳ Ｐゴシック" pitchFamily="50" charset="-128"/>
              </a:defRPr>
            </a:lvl4pPr>
            <a:lvl5pPr algn="l" rtl="0" eaLnBrk="0" fontAlgn="base" hangingPunct="0">
              <a:spcBef>
                <a:spcPct val="0"/>
              </a:spcBef>
              <a:spcAft>
                <a:spcPct val="0"/>
              </a:spcAft>
              <a:defRPr kumimoji="1" sz="3600">
                <a:solidFill>
                  <a:schemeClr val="tx1"/>
                </a:solidFill>
                <a:latin typeface="Gill Sans MT"/>
                <a:ea typeface="ＭＳ Ｐゴシック" pitchFamily="50" charset="-128"/>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pPr eaLnBrk="1" fontAlgn="auto" hangingPunct="1">
              <a:lnSpc>
                <a:spcPct val="150000"/>
              </a:lnSpc>
              <a:spcAft>
                <a:spcPts val="0"/>
              </a:spcAft>
              <a:defRPr/>
            </a:pPr>
            <a:r>
              <a:rPr lang="ja-JP" altLang="en-US" b="1" dirty="0" smtClean="0">
                <a:ln w="19050">
                  <a:solidFill>
                    <a:schemeClr val="tx2">
                      <a:lumMod val="25000"/>
                    </a:schemeClr>
                  </a:solidFill>
                </a:ln>
                <a:effectLst>
                  <a:outerShdw blurRad="38100" dist="38100" dir="2700000" algn="tl">
                    <a:srgbClr val="000000">
                      <a:alpha val="43137"/>
                    </a:srgbClr>
                  </a:outerShdw>
                </a:effectLst>
              </a:rPr>
              <a:t>　　</a:t>
            </a:r>
            <a:r>
              <a:rPr lang="en-US" altLang="ja-JP" b="1" dirty="0" smtClean="0">
                <a:ln w="19050">
                  <a:solidFill>
                    <a:schemeClr val="tx2">
                      <a:lumMod val="25000"/>
                    </a:schemeClr>
                  </a:solidFill>
                </a:ln>
                <a:effectLst>
                  <a:outerShdw blurRad="38100" dist="38100" dir="2700000" algn="tl">
                    <a:srgbClr val="000000">
                      <a:alpha val="43137"/>
                    </a:srgbClr>
                  </a:outerShdw>
                </a:effectLst>
              </a:rPr>
              <a:t/>
            </a:r>
            <a:br>
              <a:rPr lang="en-US" altLang="ja-JP" b="1" dirty="0" smtClean="0">
                <a:ln w="19050">
                  <a:solidFill>
                    <a:schemeClr val="tx2">
                      <a:lumMod val="25000"/>
                    </a:schemeClr>
                  </a:solidFill>
                </a:ln>
                <a:effectLst>
                  <a:outerShdw blurRad="38100" dist="38100" dir="2700000" algn="tl">
                    <a:srgbClr val="000000">
                      <a:alpha val="43137"/>
                    </a:srgbClr>
                  </a:outerShdw>
                </a:effectLst>
              </a:rPr>
            </a:br>
            <a:r>
              <a:rPr lang="en-US" altLang="ja-JP" b="1" dirty="0" smtClean="0">
                <a:ln w="19050">
                  <a:solidFill>
                    <a:schemeClr val="tx2">
                      <a:lumMod val="25000"/>
                    </a:schemeClr>
                  </a:solidFill>
                </a:ln>
                <a:effectLst>
                  <a:outerShdw blurRad="38100" dist="38100" dir="2700000" algn="tl">
                    <a:srgbClr val="000000">
                      <a:alpha val="43137"/>
                    </a:srgbClr>
                  </a:outerShdw>
                </a:effectLst>
              </a:rPr>
              <a:t>			</a:t>
            </a:r>
            <a:r>
              <a:rPr lang="ja-JP" altLang="en-US" dirty="0" smtClean="0"/>
              <a:t>　</a:t>
            </a:r>
            <a:endParaRPr lang="ja-JP" altLang="en-US" dirty="0"/>
          </a:p>
        </p:txBody>
      </p:sp>
      <p:sp>
        <p:nvSpPr>
          <p:cNvPr id="46085" name="テキスト プレースホルダー 3"/>
          <p:cNvSpPr>
            <a:spLocks noGrp="1"/>
          </p:cNvSpPr>
          <p:nvPr>
            <p:ph type="body" idx="4294967295"/>
          </p:nvPr>
        </p:nvSpPr>
        <p:spPr>
          <a:xfrm>
            <a:off x="827088" y="1844675"/>
            <a:ext cx="7561262" cy="3455988"/>
          </a:xfrm>
        </p:spPr>
        <p:txBody>
          <a:bodyPr/>
          <a:lstStyle/>
          <a:p>
            <a:pPr eaLnBrk="1" hangingPunct="1"/>
            <a:r>
              <a:rPr lang="ja-JP" altLang="en-US" sz="3600" smtClean="0"/>
              <a:t>子ども・保護者から⇒地域へ声かけ</a:t>
            </a:r>
            <a:endParaRPr lang="en-US" altLang="ja-JP" sz="3600" smtClean="0"/>
          </a:p>
          <a:p>
            <a:pPr eaLnBrk="1" hangingPunct="1"/>
            <a:r>
              <a:rPr lang="ja-JP" altLang="en-US" sz="3600" smtClean="0"/>
              <a:t>地域とのつながり</a:t>
            </a:r>
            <a:endParaRPr lang="en-US" altLang="ja-JP" sz="2400" b="1" smtClean="0"/>
          </a:p>
          <a:p>
            <a:pPr eaLnBrk="1" hangingPunct="1"/>
            <a:r>
              <a:rPr lang="ja-JP" altLang="en-US" sz="3600" smtClean="0"/>
              <a:t>地域⇒</a:t>
            </a:r>
            <a:r>
              <a:rPr lang="en-US" altLang="ja-JP" sz="3600" smtClean="0"/>
              <a:t>PTA</a:t>
            </a:r>
            <a:r>
              <a:rPr lang="ja-JP" altLang="en-US" sz="3600" smtClean="0"/>
              <a:t>へ思いやり</a:t>
            </a:r>
            <a:endParaRPr lang="en-US" altLang="ja-JP" sz="3600" smtClean="0"/>
          </a:p>
          <a:p>
            <a:pPr eaLnBrk="1" hangingPunct="1"/>
            <a:r>
              <a:rPr lang="ja-JP" altLang="en-US" sz="3600" smtClean="0"/>
              <a:t>推進員同士</a:t>
            </a:r>
            <a:endParaRPr lang="en-US" altLang="ja-JP" sz="3600" smtClean="0"/>
          </a:p>
          <a:p>
            <a:pPr eaLnBrk="1" hangingPunct="1"/>
            <a:r>
              <a:rPr lang="ja-JP" altLang="en-US" sz="3600" smtClean="0"/>
              <a:t>学校⇔地域　相互に繋がって</a:t>
            </a:r>
            <a:endParaRPr lang="ja-JP" altLang="en-US" sz="2400" b="1"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図表 2"/>
          <p:cNvGraphicFramePr/>
          <p:nvPr/>
        </p:nvGraphicFramePr>
        <p:xfrm>
          <a:off x="971600" y="332656"/>
          <a:ext cx="7560840" cy="56886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7107" name="Picture 4" descr="http://www.wanpug.com/illust/illust182.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708400" y="2805113"/>
            <a:ext cx="2239963" cy="168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8313" y="28575"/>
            <a:ext cx="5256212" cy="1616075"/>
          </a:xfrm>
        </p:spPr>
        <p:txBody>
          <a:bodyPr/>
          <a:lstStyle/>
          <a:p>
            <a:pPr eaLnBrk="1" fontAlgn="auto" hangingPunct="1">
              <a:lnSpc>
                <a:spcPct val="150000"/>
              </a:lnSpc>
              <a:spcAft>
                <a:spcPts val="0"/>
              </a:spcAft>
              <a:defRPr/>
            </a:pPr>
            <a:r>
              <a:rPr lang="ja-JP" altLang="en-US" dirty="0" smtClean="0"/>
              <a:t>　</a:t>
            </a:r>
            <a:r>
              <a:rPr lang="ja-JP" altLang="ja-JP" dirty="0" smtClean="0"/>
              <a:t>これから</a:t>
            </a:r>
            <a:r>
              <a:rPr lang="ja-JP" altLang="en-US" dirty="0"/>
              <a:t>・・・</a:t>
            </a:r>
          </a:p>
        </p:txBody>
      </p:sp>
      <p:pic>
        <p:nvPicPr>
          <p:cNvPr id="48131"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68313" y="1196975"/>
            <a:ext cx="5183187" cy="463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8132" name="テキスト プレースホルダー 3"/>
          <p:cNvSpPr>
            <a:spLocks noGrp="1"/>
          </p:cNvSpPr>
          <p:nvPr>
            <p:ph type="body" idx="4294967295"/>
          </p:nvPr>
        </p:nvSpPr>
        <p:spPr>
          <a:xfrm>
            <a:off x="827088" y="1844675"/>
            <a:ext cx="7561262" cy="3455988"/>
          </a:xfrm>
        </p:spPr>
        <p:txBody>
          <a:bodyPr/>
          <a:lstStyle/>
          <a:p>
            <a:pPr eaLnBrk="1" hangingPunct="1"/>
            <a:r>
              <a:rPr lang="ja-JP" altLang="en-US" sz="3600" smtClean="0"/>
              <a:t>無理せず、できる範囲で、助け合って</a:t>
            </a:r>
          </a:p>
          <a:p>
            <a:pPr eaLnBrk="1" hangingPunct="1"/>
            <a:endParaRPr lang="en-US" altLang="ja-JP" sz="3600" smtClean="0"/>
          </a:p>
          <a:p>
            <a:pPr eaLnBrk="1" hangingPunct="1"/>
            <a:r>
              <a:rPr lang="ja-JP" altLang="ja-JP" sz="3600" smtClean="0"/>
              <a:t>学校も</a:t>
            </a:r>
            <a:r>
              <a:rPr lang="en-US" altLang="ja-JP" sz="3600" smtClean="0"/>
              <a:t>PTA</a:t>
            </a:r>
            <a:r>
              <a:rPr lang="ja-JP" altLang="ja-JP" sz="3600" smtClean="0"/>
              <a:t>も地域も思いは同じ</a:t>
            </a:r>
            <a:endParaRPr lang="ja-JP" altLang="en-US" sz="2400" b="1" smtClean="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7"/>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48038" y="3213100"/>
            <a:ext cx="2894012" cy="1651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タイトル 1"/>
          <p:cNvSpPr>
            <a:spLocks noGrp="1"/>
          </p:cNvSpPr>
          <p:nvPr>
            <p:ph type="title"/>
          </p:nvPr>
        </p:nvSpPr>
        <p:spPr>
          <a:xfrm>
            <a:off x="34925" y="0"/>
            <a:ext cx="7772400" cy="1143000"/>
          </a:xfrm>
        </p:spPr>
        <p:txBody>
          <a:bodyPr/>
          <a:lstStyle/>
          <a:p>
            <a:pPr eaLnBrk="1" fontAlgn="auto" hangingPunct="1">
              <a:spcAft>
                <a:spcPts val="0"/>
              </a:spcAft>
              <a:defRPr/>
            </a:pPr>
            <a:r>
              <a:rPr lang="ja-JP" altLang="en-US" dirty="0" smtClean="0"/>
              <a:t>子どもは宝物</a:t>
            </a:r>
            <a:endParaRPr lang="ja-JP" altLang="en-US" dirty="0"/>
          </a:p>
        </p:txBody>
      </p:sp>
      <p:pic>
        <p:nvPicPr>
          <p:cNvPr id="49156" name="Picture 4"/>
          <p:cNvPicPr>
            <a:picLocks noChangeAspect="1" noChangeArrowheads="1"/>
          </p:cNvPicPr>
          <p:nvPr/>
        </p:nvPicPr>
        <p:blipFill>
          <a:blip r:embed="rId4">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1709738" y="642938"/>
            <a:ext cx="6246812" cy="62468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9157" name="Picture 5"/>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94777">
            <a:off x="42863" y="4049713"/>
            <a:ext cx="1619250" cy="1558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9158" name="Picture 6" descr="C:\Users\wada\Pictures\freeイラスト\kikyuu01.jpg"/>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80288" y="601663"/>
            <a:ext cx="1519237" cy="207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pPr>
              <a:defRPr/>
            </a:pPr>
            <a:r>
              <a:rPr lang="ja-JP" altLang="ja-JP" dirty="0"/>
              <a:t>生涯学習</a:t>
            </a:r>
            <a:r>
              <a:rPr lang="ja-JP" altLang="ja-JP" dirty="0" smtClean="0"/>
              <a:t>ルーム</a:t>
            </a:r>
            <a:r>
              <a:rPr lang="ja-JP" altLang="en-US" dirty="0" smtClean="0"/>
              <a:t>活動</a:t>
            </a:r>
            <a:r>
              <a:rPr lang="ja-JP" altLang="ja-JP" dirty="0" smtClean="0"/>
              <a:t>の</a:t>
            </a:r>
            <a:r>
              <a:rPr lang="ja-JP" altLang="ja-JP" dirty="0"/>
              <a:t>紹介</a:t>
            </a:r>
            <a:br>
              <a:rPr lang="ja-JP" altLang="ja-JP" dirty="0"/>
            </a:br>
            <a:endParaRPr lang="ja-JP" altLang="en-US" dirty="0"/>
          </a:p>
        </p:txBody>
      </p:sp>
      <p:sp>
        <p:nvSpPr>
          <p:cNvPr id="16387" name="コンテンツ プレースホルダー 2"/>
          <p:cNvSpPr>
            <a:spLocks noGrp="1"/>
          </p:cNvSpPr>
          <p:nvPr>
            <p:ph idx="1"/>
          </p:nvPr>
        </p:nvSpPr>
        <p:spPr>
          <a:xfrm>
            <a:off x="684213" y="1412875"/>
            <a:ext cx="7772400" cy="3733800"/>
          </a:xfrm>
        </p:spPr>
        <p:txBody>
          <a:bodyPr/>
          <a:lstStyle/>
          <a:p>
            <a:r>
              <a:rPr lang="ja-JP" altLang="ja-JP" smtClean="0"/>
              <a:t>定例開催の５ルーム</a:t>
            </a:r>
            <a:r>
              <a:rPr lang="ja-JP" altLang="en-US" smtClean="0"/>
              <a:t>　</a:t>
            </a:r>
            <a:endParaRPr lang="en-US" altLang="ja-JP" smtClean="0"/>
          </a:p>
          <a:p>
            <a:pPr lvl="1"/>
            <a:r>
              <a:rPr lang="ja-JP" altLang="ja-JP" smtClean="0"/>
              <a:t>すべて自主運営　自立した運営</a:t>
            </a:r>
            <a:endParaRPr lang="en-US" altLang="ja-JP" smtClean="0"/>
          </a:p>
          <a:p>
            <a:r>
              <a:rPr lang="ja-JP" altLang="ja-JP" smtClean="0"/>
              <a:t>単発事業</a:t>
            </a:r>
            <a:endParaRPr lang="en-US" altLang="ja-JP" smtClean="0"/>
          </a:p>
          <a:p>
            <a:pPr lvl="1"/>
            <a:r>
              <a:rPr lang="ja-JP" altLang="en-US" smtClean="0"/>
              <a:t>推進員が企画運営</a:t>
            </a:r>
            <a:endParaRPr lang="en-US" altLang="ja-JP" smtClean="0"/>
          </a:p>
          <a:p>
            <a:pPr lvl="2"/>
            <a:r>
              <a:rPr lang="ja-JP" altLang="en-US" smtClean="0"/>
              <a:t>ふれあい祭りにて</a:t>
            </a:r>
            <a:endParaRPr lang="en-US" altLang="ja-JP" smtClean="0"/>
          </a:p>
          <a:p>
            <a:pPr lvl="2"/>
            <a:r>
              <a:rPr lang="en-US" altLang="ja-JP" smtClean="0"/>
              <a:t>PTA</a:t>
            </a:r>
            <a:r>
              <a:rPr lang="ja-JP" altLang="en-US" smtClean="0"/>
              <a:t>活動の支援</a:t>
            </a:r>
            <a:endParaRPr lang="en-US" altLang="ja-JP" smtClean="0"/>
          </a:p>
          <a:p>
            <a:pPr lvl="2"/>
            <a:r>
              <a:rPr lang="ja-JP" altLang="en-US" smtClean="0"/>
              <a:t>その他</a:t>
            </a:r>
          </a:p>
        </p:txBody>
      </p:sp>
      <p:sp>
        <p:nvSpPr>
          <p:cNvPr id="3" name="正方形/長方形 2"/>
          <p:cNvSpPr/>
          <p:nvPr/>
        </p:nvSpPr>
        <p:spPr>
          <a:xfrm rot="21297341">
            <a:off x="5942013" y="5360988"/>
            <a:ext cx="3132137"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tIns="360000" anchor="ctr"/>
          <a:lstStyle/>
          <a:p>
            <a:pPr algn="ctr">
              <a:defRPr/>
            </a:pPr>
            <a:r>
              <a:rPr lang="ja-JP" altLang="en-US" b="1" u="sng" dirty="0">
                <a:effectLst>
                  <a:outerShdw blurRad="38100" dist="38100" dir="2700000" algn="tl">
                    <a:srgbClr val="000000">
                      <a:alpha val="43137"/>
                    </a:srgbClr>
                  </a:outerShdw>
                </a:effectLst>
              </a:rPr>
              <a:t>子ども向け事業</a:t>
            </a:r>
            <a:endParaRPr lang="en-US" altLang="ja-JP" b="1" u="sng" dirty="0">
              <a:effectLst>
                <a:outerShdw blurRad="38100" dist="38100" dir="2700000" algn="tl">
                  <a:srgbClr val="000000">
                    <a:alpha val="43137"/>
                  </a:srgbClr>
                </a:outerShdw>
              </a:effectLst>
            </a:endParaRPr>
          </a:p>
          <a:p>
            <a:pPr algn="ctr">
              <a:defRPr/>
            </a:pPr>
            <a:endParaRPr lang="en-US" altLang="ja-JP" b="1" u="sng" dirty="0">
              <a:effectLst>
                <a:outerShdw blurRad="38100" dist="38100" dir="2700000" algn="tl">
                  <a:srgbClr val="000000">
                    <a:alpha val="43137"/>
                  </a:srgbClr>
                </a:outerShdw>
              </a:effectLst>
            </a:endParaRPr>
          </a:p>
          <a:p>
            <a:pPr algn="ctr">
              <a:defRPr/>
            </a:pPr>
            <a:r>
              <a:rPr lang="ja-JP" altLang="ja-JP" dirty="0">
                <a:effectLst>
                  <a:outerShdw blurRad="38100" dist="38100" dir="2700000" algn="tl">
                    <a:srgbClr val="000000">
                      <a:alpha val="43137"/>
                    </a:srgbClr>
                  </a:outerShdw>
                </a:effectLst>
              </a:rPr>
              <a:t>福島区</a:t>
            </a:r>
            <a:r>
              <a:rPr lang="ja-JP" altLang="en-US" dirty="0">
                <a:effectLst>
                  <a:outerShdw blurRad="38100" dist="38100" dir="2700000" algn="tl">
                    <a:srgbClr val="000000">
                      <a:alpha val="43137"/>
                    </a:srgbClr>
                  </a:outerShdw>
                </a:effectLst>
              </a:rPr>
              <a:t>内のほぼ全小学校にて</a:t>
            </a:r>
            <a:endParaRPr lang="en-US" altLang="ja-JP" dirty="0">
              <a:effectLst>
                <a:outerShdw blurRad="38100" dist="38100" dir="2700000" algn="tl">
                  <a:srgbClr val="000000">
                    <a:alpha val="43137"/>
                  </a:srgbClr>
                </a:outerShdw>
              </a:effectLst>
            </a:endParaRPr>
          </a:p>
          <a:p>
            <a:pPr algn="ctr">
              <a:defRPr/>
            </a:pPr>
            <a:endParaRPr lang="ja-JP"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827584" y="422791"/>
            <a:ext cx="7772400" cy="1616571"/>
          </a:xfrm>
        </p:spPr>
        <p:txBody>
          <a:bodyPr/>
          <a:lstStyle/>
          <a:p>
            <a:pPr eaLnBrk="1" fontAlgn="auto" hangingPunct="1">
              <a:lnSpc>
                <a:spcPct val="150000"/>
              </a:lnSpc>
              <a:spcAft>
                <a:spcPts val="0"/>
              </a:spcAft>
              <a:defRPr/>
            </a:pPr>
            <a:r>
              <a:rPr lang="ja-JP" altLang="en-US" b="1" dirty="0">
                <a:ln w="19050">
                  <a:solidFill>
                    <a:schemeClr val="tx2">
                      <a:lumMod val="25000"/>
                    </a:schemeClr>
                  </a:solidFill>
                </a:ln>
                <a:effectLst>
                  <a:outerShdw blurRad="38100" dist="38100" dir="2700000" algn="tl">
                    <a:srgbClr val="000000">
                      <a:alpha val="43137"/>
                    </a:srgbClr>
                  </a:outerShdw>
                </a:effectLst>
              </a:rPr>
              <a:t>ふれあい祭り</a:t>
            </a:r>
            <a:endParaRPr lang="ja-JP" altLang="en-US" dirty="0"/>
          </a:p>
        </p:txBody>
      </p:sp>
      <p:pic>
        <p:nvPicPr>
          <p:cNvPr id="17411"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1188" y="1828800"/>
            <a:ext cx="4895850" cy="447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タイトル 1"/>
          <p:cNvSpPr txBox="1">
            <a:spLocks/>
          </p:cNvSpPr>
          <p:nvPr/>
        </p:nvSpPr>
        <p:spPr>
          <a:xfrm>
            <a:off x="1187624" y="2636912"/>
            <a:ext cx="7956376" cy="1872208"/>
          </a:xfrm>
          <a:prstGeom prst="rect">
            <a:avLst/>
          </a:prstGeom>
        </p:spPr>
        <p:txBody>
          <a:bodyPr lIns="0" rIns="0"/>
          <a:lstStyle>
            <a:lvl1pPr algn="l" rtl="0" eaLnBrk="0" fontAlgn="base" hangingPunct="0">
              <a:spcBef>
                <a:spcPct val="0"/>
              </a:spcBef>
              <a:spcAft>
                <a:spcPct val="0"/>
              </a:spcAft>
              <a:defRPr kumimoji="1" sz="6000" b="0" i="0" kern="1200" cap="all" baseline="0">
                <a:solidFill>
                  <a:schemeClr val="tx1"/>
                </a:solidFill>
                <a:latin typeface="+mj-lt"/>
                <a:ea typeface="+mj-ea"/>
                <a:cs typeface="+mj-cs"/>
              </a:defRPr>
            </a:lvl1pPr>
            <a:lvl2pPr algn="l" rtl="0" eaLnBrk="0" fontAlgn="base" hangingPunct="0">
              <a:spcBef>
                <a:spcPct val="0"/>
              </a:spcBef>
              <a:spcAft>
                <a:spcPct val="0"/>
              </a:spcAft>
              <a:defRPr kumimoji="1" sz="3600">
                <a:solidFill>
                  <a:schemeClr val="tx1"/>
                </a:solidFill>
                <a:latin typeface="Gill Sans MT"/>
                <a:ea typeface="ＭＳ Ｐゴシック" pitchFamily="50" charset="-128"/>
              </a:defRPr>
            </a:lvl2pPr>
            <a:lvl3pPr algn="l" rtl="0" eaLnBrk="0" fontAlgn="base" hangingPunct="0">
              <a:spcBef>
                <a:spcPct val="0"/>
              </a:spcBef>
              <a:spcAft>
                <a:spcPct val="0"/>
              </a:spcAft>
              <a:defRPr kumimoji="1" sz="3600">
                <a:solidFill>
                  <a:schemeClr val="tx1"/>
                </a:solidFill>
                <a:latin typeface="Gill Sans MT"/>
                <a:ea typeface="ＭＳ Ｐゴシック" pitchFamily="50" charset="-128"/>
              </a:defRPr>
            </a:lvl3pPr>
            <a:lvl4pPr algn="l" rtl="0" eaLnBrk="0" fontAlgn="base" hangingPunct="0">
              <a:spcBef>
                <a:spcPct val="0"/>
              </a:spcBef>
              <a:spcAft>
                <a:spcPct val="0"/>
              </a:spcAft>
              <a:defRPr kumimoji="1" sz="3600">
                <a:solidFill>
                  <a:schemeClr val="tx1"/>
                </a:solidFill>
                <a:latin typeface="Gill Sans MT"/>
                <a:ea typeface="ＭＳ Ｐゴシック" pitchFamily="50" charset="-128"/>
              </a:defRPr>
            </a:lvl4pPr>
            <a:lvl5pPr algn="l" rtl="0" eaLnBrk="0" fontAlgn="base" hangingPunct="0">
              <a:spcBef>
                <a:spcPct val="0"/>
              </a:spcBef>
              <a:spcAft>
                <a:spcPct val="0"/>
              </a:spcAft>
              <a:defRPr kumimoji="1" sz="3600">
                <a:solidFill>
                  <a:schemeClr val="tx1"/>
                </a:solidFill>
                <a:latin typeface="Gill Sans MT"/>
                <a:ea typeface="ＭＳ Ｐゴシック" pitchFamily="50" charset="-128"/>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pPr eaLnBrk="1" fontAlgn="auto" hangingPunct="1">
              <a:lnSpc>
                <a:spcPct val="150000"/>
              </a:lnSpc>
              <a:spcAft>
                <a:spcPts val="0"/>
              </a:spcAft>
              <a:defRPr/>
            </a:pPr>
            <a:r>
              <a:rPr lang="ja-JP" altLang="en-US" sz="4800" b="1" dirty="0">
                <a:ln w="19050">
                  <a:solidFill>
                    <a:schemeClr val="tx2">
                      <a:lumMod val="25000"/>
                    </a:schemeClr>
                  </a:solidFill>
                </a:ln>
                <a:effectLst>
                  <a:outerShdw blurRad="38100" dist="38100" dir="2700000" algn="tl">
                    <a:srgbClr val="000000">
                      <a:alpha val="43137"/>
                    </a:srgbClr>
                  </a:outerShdw>
                </a:effectLst>
              </a:rPr>
              <a:t>地域</a:t>
            </a:r>
            <a:r>
              <a:rPr lang="ja-JP" altLang="en-US" sz="4800" b="1" dirty="0" smtClean="0">
                <a:ln w="19050">
                  <a:solidFill>
                    <a:schemeClr val="tx2">
                      <a:lumMod val="25000"/>
                    </a:schemeClr>
                  </a:solidFill>
                </a:ln>
                <a:effectLst>
                  <a:outerShdw blurRad="38100" dist="38100" dir="2700000" algn="tl">
                    <a:srgbClr val="000000">
                      <a:alpha val="43137"/>
                    </a:srgbClr>
                  </a:outerShdw>
                </a:effectLst>
              </a:rPr>
              <a:t>の異世代間交流事業</a:t>
            </a:r>
            <a:endParaRPr lang="en-US" altLang="ja-JP" sz="4800" b="1" dirty="0" smtClean="0">
              <a:ln w="19050">
                <a:solidFill>
                  <a:schemeClr val="tx2">
                    <a:lumMod val="25000"/>
                  </a:schemeClr>
                </a:solidFill>
              </a:ln>
              <a:effectLst>
                <a:outerShdw blurRad="38100" dist="38100" dir="2700000" algn="tl">
                  <a:srgbClr val="000000">
                    <a:alpha val="43137"/>
                  </a:srgbClr>
                </a:outerShdw>
              </a:effectLst>
            </a:endParaRPr>
          </a:p>
          <a:p>
            <a:pPr eaLnBrk="1" fontAlgn="auto" hangingPunct="1">
              <a:lnSpc>
                <a:spcPct val="150000"/>
              </a:lnSpc>
              <a:spcAft>
                <a:spcPts val="0"/>
              </a:spcAft>
              <a:defRPr/>
            </a:pPr>
            <a:r>
              <a:rPr lang="en-US" altLang="ja-JP" sz="4800" b="1" dirty="0" smtClean="0">
                <a:ln w="19050">
                  <a:solidFill>
                    <a:schemeClr val="tx2">
                      <a:lumMod val="25000"/>
                    </a:schemeClr>
                  </a:solidFill>
                </a:ln>
                <a:effectLst>
                  <a:outerShdw blurRad="38100" dist="38100" dir="2700000" algn="tl">
                    <a:srgbClr val="000000">
                      <a:alpha val="43137"/>
                    </a:srgbClr>
                  </a:outerShdw>
                </a:effectLst>
              </a:rPr>
              <a:t>10</a:t>
            </a:r>
            <a:r>
              <a:rPr lang="ja-JP" altLang="en-US" sz="4800" b="1" dirty="0" smtClean="0">
                <a:ln w="19050">
                  <a:solidFill>
                    <a:schemeClr val="tx2">
                      <a:lumMod val="25000"/>
                    </a:schemeClr>
                  </a:solidFill>
                </a:ln>
                <a:effectLst>
                  <a:outerShdw blurRad="38100" dist="38100" dir="2700000" algn="tl">
                    <a:srgbClr val="000000">
                      <a:alpha val="43137"/>
                    </a:srgbClr>
                  </a:outerShdw>
                </a:effectLst>
              </a:rPr>
              <a:t>年程前から</a:t>
            </a:r>
            <a:r>
              <a:rPr lang="ja-JP" altLang="en-US" sz="4800" dirty="0" smtClean="0"/>
              <a:t>　</a:t>
            </a:r>
            <a:endParaRPr lang="ja-JP" altLang="en-US" sz="48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p:cNvPicPr>
            <a:picLocks noGrp="1" noChangeAspect="1" noChangeArrowheads="1"/>
          </p:cNvPicPr>
          <p:nvPr>
            <p:ph idx="4294967295"/>
          </p:nvPr>
        </p:nvPicPr>
        <p:blipFill>
          <a:blip r:embed="rId3"/>
          <a:srcRect/>
          <a:stretch>
            <a:fillRect/>
          </a:stretch>
        </p:blipFill>
        <p:spPr>
          <a:xfrm>
            <a:off x="2051050" y="188913"/>
            <a:ext cx="4608513" cy="6521450"/>
          </a:xfrm>
          <a:ln w="88900">
            <a:solidFill>
              <a:schemeClr val="accent1">
                <a:lumMod val="75000"/>
              </a:schemeClr>
            </a:solidFill>
            <a:miter lim="800000"/>
            <a:headEnd/>
            <a:tailEnd/>
          </a:ln>
          <a:extLst>
            <a:ext uri="{909E8E84-426E-40DD-AFC4-6F175D3DCCD1}">
              <a14:hiddenFill xmlns:a14="http://schemas.microsoft.com/office/drawing/2010/main">
                <a:solidFill>
                  <a:schemeClr val="accent1"/>
                </a:solidFill>
              </a14:hiddenFill>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11113" y="0"/>
            <a:ext cx="3384550" cy="2433638"/>
          </a:xfrm>
        </p:spPr>
        <p:txBody>
          <a:bodyPr lIns="180000" anchor="t" anchorCtr="0">
            <a:normAutofit fontScale="90000"/>
          </a:bodyPr>
          <a:lstStyle/>
          <a:p>
            <a:pPr fontAlgn="auto">
              <a:spcAft>
                <a:spcPts val="0"/>
              </a:spcAft>
              <a:defRPr/>
            </a:pPr>
            <a:r>
              <a:rPr lang="ja-JP" altLang="en-US" dirty="0" smtClean="0"/>
              <a:t>地域のお祭り</a:t>
            </a:r>
            <a:r>
              <a:rPr lang="en-US" altLang="ja-JP" dirty="0" smtClean="0"/>
              <a:t/>
            </a:r>
            <a:br>
              <a:rPr lang="en-US" altLang="ja-JP" dirty="0" smtClean="0"/>
            </a:br>
            <a:r>
              <a:rPr lang="en-US" altLang="ja-JP" dirty="0"/>
              <a:t/>
            </a:r>
            <a:br>
              <a:rPr lang="en-US" altLang="ja-JP" dirty="0"/>
            </a:br>
            <a:r>
              <a:rPr lang="ja-JP" altLang="en-US" dirty="0" smtClean="0"/>
              <a:t>　</a:t>
            </a:r>
            <a:r>
              <a:rPr lang="en-US" altLang="ja-JP" dirty="0" smtClean="0"/>
              <a:t/>
            </a:r>
            <a:br>
              <a:rPr lang="en-US" altLang="ja-JP" dirty="0" smtClean="0"/>
            </a:br>
            <a:r>
              <a:rPr lang="ja-JP" altLang="en-US" dirty="0" smtClean="0"/>
              <a:t>物品販売</a:t>
            </a:r>
            <a:endParaRPr lang="ja-JP" altLang="en-US" dirty="0"/>
          </a:p>
        </p:txBody>
      </p:sp>
      <p:pic>
        <p:nvPicPr>
          <p:cNvPr id="19459" name="図プレースホルダー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590800" y="1125538"/>
            <a:ext cx="6553200" cy="4914900"/>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31750" y="22225"/>
            <a:ext cx="4035425" cy="5170488"/>
          </a:xfrm>
        </p:spPr>
        <p:txBody>
          <a:bodyPr lIns="180000" anchor="t" anchorCtr="0"/>
          <a:lstStyle/>
          <a:p>
            <a:pPr fontAlgn="auto">
              <a:spcAft>
                <a:spcPts val="0"/>
              </a:spcAft>
              <a:defRPr/>
            </a:pPr>
            <a:r>
              <a:rPr lang="ja-JP" altLang="en-US" dirty="0" smtClean="0"/>
              <a:t>地域</a:t>
            </a:r>
            <a:r>
              <a:rPr lang="ja-JP" altLang="en-US" dirty="0"/>
              <a:t>の</a:t>
            </a:r>
            <a:r>
              <a:rPr lang="ja-JP" altLang="en-US" dirty="0" smtClean="0"/>
              <a:t>お祭り</a:t>
            </a:r>
            <a:r>
              <a:rPr lang="en-US" altLang="ja-JP" dirty="0" smtClean="0"/>
              <a:t/>
            </a:r>
            <a:br>
              <a:rPr lang="en-US" altLang="ja-JP" dirty="0" smtClean="0"/>
            </a:br>
            <a:r>
              <a:rPr lang="en-US" altLang="ja-JP" dirty="0" smtClean="0"/>
              <a:t/>
            </a:r>
            <a:br>
              <a:rPr lang="en-US" altLang="ja-JP" dirty="0" smtClean="0"/>
            </a:br>
            <a:r>
              <a:rPr lang="en-US" altLang="ja-JP" dirty="0" smtClean="0"/>
              <a:t/>
            </a:r>
            <a:br>
              <a:rPr lang="en-US" altLang="ja-JP" dirty="0" smtClean="0"/>
            </a:br>
            <a:r>
              <a:rPr lang="ja-JP" altLang="en-US" dirty="0" smtClean="0"/>
              <a:t>紙芝居</a:t>
            </a:r>
            <a:endParaRPr lang="ja-JP" altLang="en-US" dirty="0"/>
          </a:p>
        </p:txBody>
      </p:sp>
      <p:pic>
        <p:nvPicPr>
          <p:cNvPr id="20483" name="図プレースホルダー 4"/>
          <p:cNvPicPr>
            <a:picLocks noGrp="1" noChangeAspect="1"/>
          </p:cNvPicPr>
          <p:nvPr>
            <p:ph idx="1"/>
          </p:nvPr>
        </p:nvPicPr>
        <p:blipFill>
          <a:blip r:embed="rId3">
            <a:extLst>
              <a:ext uri="{28A0092B-C50C-407E-A947-70E740481C1C}">
                <a14:useLocalDpi xmlns:a14="http://schemas.microsoft.com/office/drawing/2010/main" val="0"/>
              </a:ext>
            </a:extLst>
          </a:blip>
          <a:srcRect t="-6648"/>
          <a:stretch>
            <a:fillRect/>
          </a:stretch>
        </p:blipFill>
        <p:spPr>
          <a:xfrm>
            <a:off x="2682875" y="765175"/>
            <a:ext cx="6569075" cy="5256213"/>
          </a:xfr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0" y="0"/>
            <a:ext cx="4035425" cy="5170488"/>
          </a:xfrm>
        </p:spPr>
        <p:txBody>
          <a:bodyPr lIns="180000" anchor="t" anchorCtr="0"/>
          <a:lstStyle/>
          <a:p>
            <a:pPr fontAlgn="auto">
              <a:lnSpc>
                <a:spcPct val="150000"/>
              </a:lnSpc>
              <a:spcAft>
                <a:spcPts val="0"/>
              </a:spcAft>
              <a:defRPr/>
            </a:pPr>
            <a:r>
              <a:rPr lang="ja-JP" altLang="en-US" dirty="0" smtClean="0"/>
              <a:t>地域</a:t>
            </a:r>
            <a:r>
              <a:rPr lang="ja-JP" altLang="en-US" dirty="0"/>
              <a:t>の</a:t>
            </a:r>
            <a:r>
              <a:rPr lang="ja-JP" altLang="en-US" dirty="0" smtClean="0"/>
              <a:t>お祭り</a:t>
            </a:r>
            <a:r>
              <a:rPr lang="en-US" altLang="ja-JP" dirty="0" smtClean="0"/>
              <a:t/>
            </a:r>
            <a:br>
              <a:rPr lang="en-US" altLang="ja-JP" dirty="0" smtClean="0"/>
            </a:br>
            <a:r>
              <a:rPr lang="ja-JP" altLang="en-US" sz="3600" dirty="0" smtClean="0"/>
              <a:t>囲碁を楽しむ会</a:t>
            </a:r>
            <a:r>
              <a:rPr lang="en-US" altLang="ja-JP" sz="3600" dirty="0" smtClean="0"/>
              <a:t/>
            </a:r>
            <a:br>
              <a:rPr lang="en-US" altLang="ja-JP" sz="3600" dirty="0" smtClean="0"/>
            </a:br>
            <a:r>
              <a:rPr lang="ja-JP" altLang="en-US" sz="3600" dirty="0" smtClean="0"/>
              <a:t>体験</a:t>
            </a:r>
            <a:r>
              <a:rPr lang="ja-JP" altLang="en-US" sz="3600" dirty="0"/>
              <a:t>講座</a:t>
            </a:r>
          </a:p>
        </p:txBody>
      </p:sp>
      <p:pic>
        <p:nvPicPr>
          <p:cNvPr id="21507" name="Picture 4" descr="\\Kako\1500hdd\Photo\20131013ふれあい祭り\P1030009.JPG"/>
          <p:cNvPicPr>
            <a:picLocks noChangeAspect="1" noChangeArrowheads="1"/>
          </p:cNvPicPr>
          <p:nvPr/>
        </p:nvPicPr>
        <p:blipFill>
          <a:blip r:embed="rId3">
            <a:extLst>
              <a:ext uri="{28A0092B-C50C-407E-A947-70E740481C1C}">
                <a14:useLocalDpi xmlns:a14="http://schemas.microsoft.com/office/drawing/2010/main" val="0"/>
              </a:ext>
            </a:extLst>
          </a:blip>
          <a:srcRect l="10730" t="6012" r="18604" b="30470"/>
          <a:stretch>
            <a:fillRect/>
          </a:stretch>
        </p:blipFill>
        <p:spPr bwMode="auto">
          <a:xfrm>
            <a:off x="179388" y="2959100"/>
            <a:ext cx="5373687"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Picture 2" descr="\\Kako\1500hdd\Fukushima地域\福島小生涯\Photoes\12012002ふれあいデー\P101000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8263" y="441325"/>
            <a:ext cx="3600450" cy="270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アーバン ポップ">
  <a:themeElements>
    <a:clrScheme name="アーバン ポップ">
      <a:dk1>
        <a:srgbClr val="000000"/>
      </a:dk1>
      <a:lt1>
        <a:srgbClr val="FFFFFF"/>
      </a:lt1>
      <a:dk2>
        <a:srgbClr val="282828"/>
      </a:dk2>
      <a:lt2>
        <a:srgbClr val="D4D4D4"/>
      </a:lt2>
      <a:accent1>
        <a:srgbClr val="86CE24"/>
      </a:accent1>
      <a:accent2>
        <a:srgbClr val="00A2E6"/>
      </a:accent2>
      <a:accent3>
        <a:srgbClr val="FAC810"/>
      </a:accent3>
      <a:accent4>
        <a:srgbClr val="7D8F8C"/>
      </a:accent4>
      <a:accent5>
        <a:srgbClr val="D06B20"/>
      </a:accent5>
      <a:accent6>
        <a:srgbClr val="958B8B"/>
      </a:accent6>
      <a:hlink>
        <a:srgbClr val="FF9900"/>
      </a:hlink>
      <a:folHlink>
        <a:srgbClr val="969696"/>
      </a:folHlink>
    </a:clrScheme>
    <a:fontScheme name="アーバン ポップ">
      <a:maj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アーバン ポップ">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2700" cap="flat" cmpd="sng" algn="ctr">
          <a:solidFill>
            <a:schemeClr val="phClr"/>
          </a:solidFill>
          <a:prstDash val="solid"/>
        </a:ln>
        <a:ln w="15875"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1909" dir="5400000" rotWithShape="0">
              <a:srgbClr val="000000">
                <a:alpha val="40000"/>
              </a:srgbClr>
            </a:outerShdw>
          </a:effectLst>
        </a:effectStyle>
        <a:effectStyle>
          <a:effectLst>
            <a:outerShdw blurRad="50800" dist="38100" dir="5400000" rotWithShape="0">
              <a:srgbClr val="000000">
                <a:alpha val="58000"/>
              </a:srgbClr>
            </a:outerShdw>
          </a:effectLst>
          <a:scene3d>
            <a:camera prst="orthographicFront">
              <a:rot lat="0" lon="0" rev="0"/>
            </a:camera>
            <a:lightRig rig="flat" dir="t"/>
          </a:scene3d>
          <a:sp3d contourW="15875">
            <a:bevelT w="95250" h="127000"/>
            <a:contourClr>
              <a:schemeClr val="phClr">
                <a:shade val="30000"/>
              </a:schemeClr>
            </a:contourClr>
          </a:sp3d>
        </a:effectStyle>
      </a:effectStyleLst>
      <a:bgFillStyleLst>
        <a:solidFill>
          <a:schemeClr val="phClr"/>
        </a:solidFill>
        <a:gradFill rotWithShape="1">
          <a:gsLst>
            <a:gs pos="0">
              <a:schemeClr val="phClr">
                <a:tint val="95000"/>
                <a:shade val="100000"/>
                <a:alpha val="100000"/>
                <a:satMod val="100000"/>
                <a:lumMod val="100000"/>
              </a:schemeClr>
            </a:gs>
            <a:gs pos="9000">
              <a:schemeClr val="phClr">
                <a:tint val="90000"/>
                <a:shade val="100000"/>
                <a:alpha val="100000"/>
                <a:satMod val="100000"/>
                <a:lumMod val="100000"/>
              </a:schemeClr>
            </a:gs>
            <a:gs pos="34000">
              <a:schemeClr val="phClr">
                <a:tint val="83000"/>
                <a:shade val="100000"/>
                <a:alpha val="100000"/>
                <a:satMod val="100000"/>
                <a:lumMod val="100000"/>
              </a:schemeClr>
            </a:gs>
            <a:gs pos="62000">
              <a:schemeClr val="phClr">
                <a:tint val="85000"/>
                <a:shade val="100000"/>
                <a:alpha val="100000"/>
                <a:satMod val="100000"/>
                <a:lumMod val="100000"/>
              </a:schemeClr>
            </a:gs>
            <a:gs pos="90000">
              <a:schemeClr val="phClr">
                <a:tint val="92000"/>
                <a:shade val="100000"/>
                <a:alpha val="100000"/>
                <a:satMod val="100000"/>
                <a:lumMod val="90000"/>
              </a:schemeClr>
            </a:gs>
            <a:gs pos="100000">
              <a:schemeClr val="phClr">
                <a:tint val="85000"/>
                <a:shade val="100000"/>
                <a:alpha val="100000"/>
                <a:satMod val="100000"/>
                <a:lumMod val="100000"/>
              </a:schemeClr>
            </a:gs>
          </a:gsLst>
          <a:lin ang="5400000" scaled="1"/>
        </a:gradFill>
        <a:gradFill rotWithShape="1">
          <a:gsLst>
            <a:gs pos="0">
              <a:schemeClr val="phClr">
                <a:tint val="78000"/>
              </a:schemeClr>
            </a:gs>
            <a:gs pos="100000">
              <a:schemeClr val="phClr">
                <a:tint val="95000"/>
                <a:shade val="98000"/>
                <a:lumMod val="80000"/>
              </a:schemeClr>
            </a:gs>
          </a:gsLst>
          <a:path path="circle">
            <a:fillToRect l="50000" t="100000" r="10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7387</TotalTime>
  <Words>805</Words>
  <Application>Microsoft Office PowerPoint</Application>
  <PresentationFormat>画面に合わせる (4:3)</PresentationFormat>
  <Paragraphs>252</Paragraphs>
  <Slides>36</Slides>
  <Notes>36</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36</vt:i4>
      </vt:variant>
    </vt:vector>
  </HeadingPairs>
  <TitlesOfParts>
    <vt:vector size="42" baseType="lpstr">
      <vt:lpstr>Arial</vt:lpstr>
      <vt:lpstr>ＭＳ Ｐゴシック</vt:lpstr>
      <vt:lpstr>Gill Sans MT</vt:lpstr>
      <vt:lpstr>Calibri</vt:lpstr>
      <vt:lpstr>Wingdings 3</vt:lpstr>
      <vt:lpstr>アーバン ポップ</vt:lpstr>
      <vt:lpstr>子どもと共に 　 　　地域と共に</vt:lpstr>
      <vt:lpstr>PowerPoint プレゼンテーション</vt:lpstr>
      <vt:lpstr>PowerPoint プレゼンテーション</vt:lpstr>
      <vt:lpstr>生涯学習ルーム活動の紹介 </vt:lpstr>
      <vt:lpstr>ふれあい祭り</vt:lpstr>
      <vt:lpstr>PowerPoint プレゼンテーション</vt:lpstr>
      <vt:lpstr>地域のお祭り  　 物品販売</vt:lpstr>
      <vt:lpstr>地域のお祭り   紙芝居</vt:lpstr>
      <vt:lpstr>地域のお祭り 囲碁を楽しむ会 体験講座</vt:lpstr>
      <vt:lpstr>地域のお祭り 地域こども体験 学習事業</vt:lpstr>
      <vt:lpstr>PowerPoint プレゼンテーション</vt:lpstr>
      <vt:lpstr>PowerPoint プレゼンテーション</vt:lpstr>
      <vt:lpstr>　お祭り開始前に　指導者研修</vt:lpstr>
      <vt:lpstr>PTAとのつながり</vt:lpstr>
      <vt:lpstr>PTA活動を支援</vt:lpstr>
      <vt:lpstr>保護者と</vt:lpstr>
      <vt:lpstr>PTA総会や懇談会の時に</vt:lpstr>
      <vt:lpstr>読み聞かせ 自習の見守り</vt:lpstr>
      <vt:lpstr>子供向けおもちゃ工作など </vt:lpstr>
      <vt:lpstr>袋にスタンプ　手提袋</vt:lpstr>
      <vt:lpstr>袋にスタンプ　手提袋</vt:lpstr>
      <vt:lpstr>好評の企画は数年後にも形を変えて</vt:lpstr>
      <vt:lpstr>袋にスタンプ　巾着</vt:lpstr>
      <vt:lpstr>PowerPoint プレゼンテーション</vt:lpstr>
      <vt:lpstr>   フォトフレーム付で</vt:lpstr>
      <vt:lpstr>のぼるおもちゃ</vt:lpstr>
      <vt:lpstr>パズル作り</vt:lpstr>
      <vt:lpstr>難易度は開催時期を考慮</vt:lpstr>
      <vt:lpstr>今年の企画</vt:lpstr>
      <vt:lpstr>PowerPoint プレゼンテーション</vt:lpstr>
      <vt:lpstr>PowerPoint プレゼンテーション</vt:lpstr>
      <vt:lpstr>PowerPoint プレゼンテーション</vt:lpstr>
      <vt:lpstr>連携による変化</vt:lpstr>
      <vt:lpstr>PowerPoint プレゼンテーション</vt:lpstr>
      <vt:lpstr>　これから・・・</vt:lpstr>
      <vt:lpstr>子どもは宝物</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wada</dc:creator>
  <cp:lastModifiedBy>wada</cp:lastModifiedBy>
  <cp:revision>95</cp:revision>
  <cp:lastPrinted>2014-11-03T13:21:56Z</cp:lastPrinted>
  <dcterms:created xsi:type="dcterms:W3CDTF">2014-09-22T08:35:43Z</dcterms:created>
  <dcterms:modified xsi:type="dcterms:W3CDTF">2014-11-03T15:51:25Z</dcterms:modified>
</cp:coreProperties>
</file>